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3" r:id="rId2"/>
    <p:sldMasterId id="2147483665" r:id="rId3"/>
    <p:sldMasterId id="2147485198" r:id="rId4"/>
  </p:sldMasterIdLst>
  <p:notesMasterIdLst>
    <p:notesMasterId r:id="rId58"/>
  </p:notesMasterIdLst>
  <p:handoutMasterIdLst>
    <p:handoutMasterId r:id="rId59"/>
  </p:handoutMasterIdLst>
  <p:sldIdLst>
    <p:sldId id="256" r:id="rId5"/>
    <p:sldId id="625" r:id="rId6"/>
    <p:sldId id="668" r:id="rId7"/>
    <p:sldId id="669" r:id="rId8"/>
    <p:sldId id="670" r:id="rId9"/>
    <p:sldId id="671" r:id="rId10"/>
    <p:sldId id="673" r:id="rId11"/>
    <p:sldId id="672" r:id="rId12"/>
    <p:sldId id="674" r:id="rId13"/>
    <p:sldId id="675" r:id="rId14"/>
    <p:sldId id="676" r:id="rId15"/>
    <p:sldId id="678" r:id="rId16"/>
    <p:sldId id="679" r:id="rId17"/>
    <p:sldId id="680" r:id="rId18"/>
    <p:sldId id="681" r:id="rId19"/>
    <p:sldId id="715" r:id="rId20"/>
    <p:sldId id="682" r:id="rId21"/>
    <p:sldId id="683" r:id="rId22"/>
    <p:sldId id="684" r:id="rId23"/>
    <p:sldId id="686" r:id="rId24"/>
    <p:sldId id="687" r:id="rId25"/>
    <p:sldId id="688" r:id="rId26"/>
    <p:sldId id="689" r:id="rId27"/>
    <p:sldId id="690" r:id="rId28"/>
    <p:sldId id="691" r:id="rId29"/>
    <p:sldId id="692" r:id="rId30"/>
    <p:sldId id="693" r:id="rId31"/>
    <p:sldId id="694" r:id="rId32"/>
    <p:sldId id="695" r:id="rId33"/>
    <p:sldId id="696" r:id="rId34"/>
    <p:sldId id="697" r:id="rId35"/>
    <p:sldId id="698" r:id="rId36"/>
    <p:sldId id="699" r:id="rId37"/>
    <p:sldId id="700" r:id="rId38"/>
    <p:sldId id="701" r:id="rId39"/>
    <p:sldId id="702" r:id="rId40"/>
    <p:sldId id="703" r:id="rId41"/>
    <p:sldId id="704" r:id="rId42"/>
    <p:sldId id="705" r:id="rId43"/>
    <p:sldId id="706" r:id="rId44"/>
    <p:sldId id="707" r:id="rId45"/>
    <p:sldId id="708" r:id="rId46"/>
    <p:sldId id="709" r:id="rId47"/>
    <p:sldId id="710" r:id="rId48"/>
    <p:sldId id="711" r:id="rId49"/>
    <p:sldId id="712" r:id="rId50"/>
    <p:sldId id="713" r:id="rId51"/>
    <p:sldId id="714" r:id="rId52"/>
    <p:sldId id="677" r:id="rId53"/>
    <p:sldId id="716" r:id="rId54"/>
    <p:sldId id="717" r:id="rId55"/>
    <p:sldId id="718" r:id="rId56"/>
    <p:sldId id="626" r:id="rId5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54A"/>
    <a:srgbClr val="E10202"/>
    <a:srgbClr val="FFFFFF"/>
    <a:srgbClr val="404040"/>
    <a:srgbClr val="808080"/>
    <a:srgbClr val="CCCCCC"/>
    <a:srgbClr val="005FA1"/>
    <a:srgbClr val="E17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22" autoAdjust="0"/>
    <p:restoredTop sz="94472" autoAdjust="0"/>
  </p:normalViewPr>
  <p:slideViewPr>
    <p:cSldViewPr snapToObjects="1">
      <p:cViewPr varScale="1">
        <p:scale>
          <a:sx n="66" d="100"/>
          <a:sy n="66" d="100"/>
        </p:scale>
        <p:origin x="312" y="72"/>
      </p:cViewPr>
      <p:guideLst>
        <p:guide orient="horz" pos="-4"/>
        <p:guide pos="3"/>
      </p:guideLst>
    </p:cSldViewPr>
  </p:slideViewPr>
  <p:outlineViewPr>
    <p:cViewPr>
      <p:scale>
        <a:sx n="33" d="100"/>
        <a:sy n="33" d="100"/>
      </p:scale>
      <p:origin x="114" y="1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6204"/>
    </p:cViewPr>
  </p:sorterViewPr>
  <p:notesViewPr>
    <p:cSldViewPr snapToObjects="1">
      <p:cViewPr varScale="1">
        <p:scale>
          <a:sx n="38" d="100"/>
          <a:sy n="38" d="100"/>
        </p:scale>
        <p:origin x="-2262" y="-120"/>
      </p:cViewPr>
      <p:guideLst>
        <p:guide orient="horz" pos="2928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54A757-FF78-4F4A-8F35-0BC3CB89352A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32EABAD3-761E-4107-B1EC-254D43CEB2F2}">
      <dgm:prSet phldrT="[Texto]" custT="1"/>
      <dgm:spPr/>
      <dgm:t>
        <a:bodyPr/>
        <a:lstStyle/>
        <a:p>
          <a:r>
            <a:rPr lang="es-CL" sz="2400" dirty="0" smtClean="0"/>
            <a:t>Definiciones</a:t>
          </a:r>
          <a:endParaRPr lang="es-CL" sz="2400" dirty="0"/>
        </a:p>
      </dgm:t>
    </dgm:pt>
    <dgm:pt modelId="{2133AB90-8F1F-494E-940D-69093A634DE2}" type="parTrans" cxnId="{FFD6C1A7-1327-4B44-B879-071892FD3142}">
      <dgm:prSet/>
      <dgm:spPr/>
      <dgm:t>
        <a:bodyPr/>
        <a:lstStyle/>
        <a:p>
          <a:endParaRPr lang="es-CL" sz="1400"/>
        </a:p>
      </dgm:t>
    </dgm:pt>
    <dgm:pt modelId="{1FD9808C-50A9-492F-88A9-F46A4C06B346}" type="sibTrans" cxnId="{FFD6C1A7-1327-4B44-B879-071892FD3142}">
      <dgm:prSet/>
      <dgm:spPr/>
      <dgm:t>
        <a:bodyPr/>
        <a:lstStyle/>
        <a:p>
          <a:endParaRPr lang="es-CL" sz="1400"/>
        </a:p>
      </dgm:t>
    </dgm:pt>
    <dgm:pt modelId="{79345CCB-474C-4CC8-836C-909A38C43476}">
      <dgm:prSet phldrT="[Texto]" custT="1"/>
      <dgm:spPr/>
      <dgm:t>
        <a:bodyPr/>
        <a:lstStyle/>
        <a:p>
          <a:r>
            <a:rPr lang="es-CL" sz="1800" b="1" dirty="0" smtClean="0"/>
            <a:t>4.  ALIVIO DEL DOLOR Y CUIDADOS PALIATIVOS POR CÁNCER AVANZADO</a:t>
          </a:r>
          <a:r>
            <a:rPr lang="es-CL" sz="1800" dirty="0" smtClean="0"/>
            <a:t> </a:t>
          </a:r>
          <a:endParaRPr lang="es-CL" sz="1800" dirty="0"/>
        </a:p>
      </dgm:t>
    </dgm:pt>
    <dgm:pt modelId="{84B2DE70-B989-461C-956A-60FF7236B133}" type="parTrans" cxnId="{B2B577A9-A6EA-40BD-91CC-373E6F2C04EB}">
      <dgm:prSet/>
      <dgm:spPr/>
      <dgm:t>
        <a:bodyPr/>
        <a:lstStyle/>
        <a:p>
          <a:endParaRPr lang="es-CL" sz="1400"/>
        </a:p>
      </dgm:t>
    </dgm:pt>
    <dgm:pt modelId="{BE865D51-486F-4A9C-88C5-076B11BFB7F5}" type="sibTrans" cxnId="{B2B577A9-A6EA-40BD-91CC-373E6F2C04EB}">
      <dgm:prSet/>
      <dgm:spPr/>
      <dgm:t>
        <a:bodyPr/>
        <a:lstStyle/>
        <a:p>
          <a:endParaRPr lang="es-CL" sz="1400"/>
        </a:p>
      </dgm:t>
    </dgm:pt>
    <dgm:pt modelId="{E0E34266-8B6B-498A-AA1F-2A29277BCE01}" type="pres">
      <dgm:prSet presAssocID="{4F54A757-FF78-4F4A-8F35-0BC3CB8935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CB96A5CB-BF3E-473D-9202-A78A9FF2A187}" type="pres">
      <dgm:prSet presAssocID="{32EABAD3-761E-4107-B1EC-254D43CEB2F2}" presName="linNode" presStyleCnt="0"/>
      <dgm:spPr/>
    </dgm:pt>
    <dgm:pt modelId="{0F7ED829-3712-4A2D-855E-55232BFC212A}" type="pres">
      <dgm:prSet presAssocID="{32EABAD3-761E-4107-B1EC-254D43CEB2F2}" presName="parentText" presStyleLbl="node1" presStyleIdx="0" presStyleCnt="1" custLinFactNeighborY="995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58C37CD-678C-4ECA-A4CE-495574209380}" type="pres">
      <dgm:prSet presAssocID="{32EABAD3-761E-4107-B1EC-254D43CEB2F2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B03BF221-FB28-474C-BC5C-C50F50094AB0}" type="presOf" srcId="{4F54A757-FF78-4F4A-8F35-0BC3CB89352A}" destId="{E0E34266-8B6B-498A-AA1F-2A29277BCE01}" srcOrd="0" destOrd="0" presId="urn:microsoft.com/office/officeart/2005/8/layout/vList5"/>
    <dgm:cxn modelId="{B2B577A9-A6EA-40BD-91CC-373E6F2C04EB}" srcId="{32EABAD3-761E-4107-B1EC-254D43CEB2F2}" destId="{79345CCB-474C-4CC8-836C-909A38C43476}" srcOrd="0" destOrd="0" parTransId="{84B2DE70-B989-461C-956A-60FF7236B133}" sibTransId="{BE865D51-486F-4A9C-88C5-076B11BFB7F5}"/>
    <dgm:cxn modelId="{93920DEA-853F-4EFF-AECE-97218B282726}" type="presOf" srcId="{79345CCB-474C-4CC8-836C-909A38C43476}" destId="{958C37CD-678C-4ECA-A4CE-495574209380}" srcOrd="0" destOrd="0" presId="urn:microsoft.com/office/officeart/2005/8/layout/vList5"/>
    <dgm:cxn modelId="{FFD6C1A7-1327-4B44-B879-071892FD3142}" srcId="{4F54A757-FF78-4F4A-8F35-0BC3CB89352A}" destId="{32EABAD3-761E-4107-B1EC-254D43CEB2F2}" srcOrd="0" destOrd="0" parTransId="{2133AB90-8F1F-494E-940D-69093A634DE2}" sibTransId="{1FD9808C-50A9-492F-88A9-F46A4C06B346}"/>
    <dgm:cxn modelId="{7FA088E2-63AD-438B-B03D-3FFB81149D59}" type="presOf" srcId="{32EABAD3-761E-4107-B1EC-254D43CEB2F2}" destId="{0F7ED829-3712-4A2D-855E-55232BFC212A}" srcOrd="0" destOrd="0" presId="urn:microsoft.com/office/officeart/2005/8/layout/vList5"/>
    <dgm:cxn modelId="{0C294C40-DECF-4B99-B8FE-18625D375BBF}" type="presParOf" srcId="{E0E34266-8B6B-498A-AA1F-2A29277BCE01}" destId="{CB96A5CB-BF3E-473D-9202-A78A9FF2A187}" srcOrd="0" destOrd="0" presId="urn:microsoft.com/office/officeart/2005/8/layout/vList5"/>
    <dgm:cxn modelId="{3DDA70B9-9660-4E01-8C23-68E14D796520}" type="presParOf" srcId="{CB96A5CB-BF3E-473D-9202-A78A9FF2A187}" destId="{0F7ED829-3712-4A2D-855E-55232BFC212A}" srcOrd="0" destOrd="0" presId="urn:microsoft.com/office/officeart/2005/8/layout/vList5"/>
    <dgm:cxn modelId="{CC9FCC7C-F29C-4CE6-A2BD-C79ADD8DED0F}" type="presParOf" srcId="{CB96A5CB-BF3E-473D-9202-A78A9FF2A187}" destId="{958C37CD-678C-4ECA-A4CE-49557420938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C406A0C-17A0-4F26-8308-FA5805EE2E36}" type="doc">
      <dgm:prSet loTypeId="urn:microsoft.com/office/officeart/2005/8/layout/vList6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63F2255E-75B3-4A3E-A19E-1454C57DB0CD}">
      <dgm:prSet phldrT="[Texto]" custT="1"/>
      <dgm:spPr/>
      <dgm:t>
        <a:bodyPr/>
        <a:lstStyle/>
        <a:p>
          <a:r>
            <a:rPr lang="es-CL" sz="2000" dirty="0" smtClean="0"/>
            <a:t>Alivio del Dolor y Cuidados Paliativos</a:t>
          </a:r>
          <a:endParaRPr lang="es-CL" sz="2000" dirty="0"/>
        </a:p>
      </dgm:t>
    </dgm:pt>
    <dgm:pt modelId="{68DBF41F-F45D-44EB-AE4C-3C58C4CF6816}" type="parTrans" cxnId="{1F53D19F-B9E1-47DF-86CD-5E783CDE3661}">
      <dgm:prSet/>
      <dgm:spPr/>
      <dgm:t>
        <a:bodyPr/>
        <a:lstStyle/>
        <a:p>
          <a:endParaRPr lang="es-CL"/>
        </a:p>
      </dgm:t>
    </dgm:pt>
    <dgm:pt modelId="{9E05795B-C9C0-4C60-8916-E3A807B9BF10}" type="sibTrans" cxnId="{1F53D19F-B9E1-47DF-86CD-5E783CDE3661}">
      <dgm:prSet/>
      <dgm:spPr/>
      <dgm:t>
        <a:bodyPr/>
        <a:lstStyle/>
        <a:p>
          <a:endParaRPr lang="es-CL"/>
        </a:p>
      </dgm:t>
    </dgm:pt>
    <dgm:pt modelId="{1BAA8EF9-76D0-4D94-8E67-FCEDB10B7A1D}">
      <dgm:prSet phldrT="[Texto]"/>
      <dgm:spPr/>
      <dgm:t>
        <a:bodyPr/>
        <a:lstStyle/>
        <a:p>
          <a:r>
            <a:rPr lang="es-CL" b="1" dirty="0" smtClean="0"/>
            <a:t>GO Tratamiento Paliativo</a:t>
          </a:r>
          <a:r>
            <a:rPr lang="es-ES" b="1" dirty="0" smtClean="0"/>
            <a:t>. </a:t>
          </a:r>
          <a:r>
            <a:rPr lang="es-ES" dirty="0" smtClean="0"/>
            <a:t>Se incorpora PO </a:t>
          </a:r>
          <a:r>
            <a:rPr lang="es-ES" b="1" dirty="0" smtClean="0"/>
            <a:t>3002123</a:t>
          </a:r>
          <a:r>
            <a:rPr lang="es-ES" dirty="0" smtClean="0"/>
            <a:t>.</a:t>
          </a:r>
          <a:endParaRPr lang="es-CL" dirty="0"/>
        </a:p>
      </dgm:t>
    </dgm:pt>
    <dgm:pt modelId="{9D80B173-BE8B-4F95-B6F5-CB360BEF10FC}" type="parTrans" cxnId="{31444654-6959-40D7-821D-7DE78166D21E}">
      <dgm:prSet/>
      <dgm:spPr/>
      <dgm:t>
        <a:bodyPr/>
        <a:lstStyle/>
        <a:p>
          <a:endParaRPr lang="es-CL"/>
        </a:p>
      </dgm:t>
    </dgm:pt>
    <dgm:pt modelId="{BB98F852-6B8B-426D-A2F4-64F185EF14C4}" type="sibTrans" cxnId="{31444654-6959-40D7-821D-7DE78166D21E}">
      <dgm:prSet/>
      <dgm:spPr/>
      <dgm:t>
        <a:bodyPr/>
        <a:lstStyle/>
        <a:p>
          <a:endParaRPr lang="es-CL"/>
        </a:p>
      </dgm:t>
    </dgm:pt>
    <dgm:pt modelId="{43B3E278-A384-45A6-AD91-175DB8A53BAB}">
      <dgm:prSet custT="1"/>
      <dgm:spPr/>
      <dgm:t>
        <a:bodyPr/>
        <a:lstStyle/>
        <a:p>
          <a:r>
            <a:rPr lang="es-CL" sz="2000" dirty="0" smtClean="0"/>
            <a:t>Cáncer de mama</a:t>
          </a:r>
          <a:endParaRPr lang="es-CL" sz="2000" dirty="0"/>
        </a:p>
      </dgm:t>
    </dgm:pt>
    <dgm:pt modelId="{D26693D2-6053-4E09-9E55-B697425FCDC0}" type="parTrans" cxnId="{0AC0FD15-40DA-46B6-A1C6-0FCF951427BD}">
      <dgm:prSet/>
      <dgm:spPr/>
      <dgm:t>
        <a:bodyPr/>
        <a:lstStyle/>
        <a:p>
          <a:endParaRPr lang="es-CL"/>
        </a:p>
      </dgm:t>
    </dgm:pt>
    <dgm:pt modelId="{23354D5E-721C-429B-9F24-FF6D22939B50}" type="sibTrans" cxnId="{0AC0FD15-40DA-46B6-A1C6-0FCF951427BD}">
      <dgm:prSet/>
      <dgm:spPr/>
      <dgm:t>
        <a:bodyPr/>
        <a:lstStyle/>
        <a:p>
          <a:endParaRPr lang="es-CL"/>
        </a:p>
      </dgm:t>
    </dgm:pt>
    <dgm:pt modelId="{E191A487-8882-483A-8FBB-41FE1088F2E1}">
      <dgm:prSet/>
      <dgm:spPr/>
      <dgm:t>
        <a:bodyPr/>
        <a:lstStyle/>
        <a:p>
          <a:r>
            <a:rPr lang="es-CL" b="1" dirty="0" smtClean="0"/>
            <a:t>GO Diagnóstico – </a:t>
          </a:r>
          <a:r>
            <a:rPr lang="es-CL" b="1" dirty="0" err="1" smtClean="0"/>
            <a:t>Etapificación</a:t>
          </a:r>
          <a:r>
            <a:rPr lang="es-CL" b="1" dirty="0" smtClean="0"/>
            <a:t> Mama Derecha e Izquierda</a:t>
          </a:r>
          <a:r>
            <a:rPr lang="es-ES" b="1" dirty="0" smtClean="0"/>
            <a:t>. </a:t>
          </a:r>
          <a:r>
            <a:rPr lang="es-ES" dirty="0" smtClean="0"/>
            <a:t>Se incorpora OA que abre la garantía de </a:t>
          </a:r>
          <a:r>
            <a:rPr lang="es-ES" dirty="0" err="1" smtClean="0"/>
            <a:t>Etapificación</a:t>
          </a:r>
          <a:r>
            <a:rPr lang="es-ES" dirty="0" smtClean="0"/>
            <a:t>.</a:t>
          </a:r>
          <a:endParaRPr lang="es-CL" dirty="0"/>
        </a:p>
      </dgm:t>
    </dgm:pt>
    <dgm:pt modelId="{86103A0B-986C-410E-82EF-1961499BF075}" type="parTrans" cxnId="{7CFD110D-B498-4004-BDEB-942D46DFDC9E}">
      <dgm:prSet/>
      <dgm:spPr/>
      <dgm:t>
        <a:bodyPr/>
        <a:lstStyle/>
        <a:p>
          <a:endParaRPr lang="es-CL"/>
        </a:p>
      </dgm:t>
    </dgm:pt>
    <dgm:pt modelId="{FE6F597A-03B4-4EC1-9627-54D829358AD4}" type="sibTrans" cxnId="{7CFD110D-B498-4004-BDEB-942D46DFDC9E}">
      <dgm:prSet/>
      <dgm:spPr/>
      <dgm:t>
        <a:bodyPr/>
        <a:lstStyle/>
        <a:p>
          <a:endParaRPr lang="es-CL"/>
        </a:p>
      </dgm:t>
    </dgm:pt>
    <dgm:pt modelId="{72F931EB-5D1C-44F2-948F-9E213E62ECF0}">
      <dgm:prSet custT="1"/>
      <dgm:spPr/>
      <dgm:t>
        <a:bodyPr/>
        <a:lstStyle/>
        <a:p>
          <a:r>
            <a:rPr lang="es-CL" sz="2000" dirty="0" smtClean="0"/>
            <a:t>Cáncer Gástrico</a:t>
          </a:r>
          <a:endParaRPr lang="es-CL" sz="2000" dirty="0"/>
        </a:p>
      </dgm:t>
    </dgm:pt>
    <dgm:pt modelId="{E6F5CF5F-EFCD-455F-A273-65E704225A8D}" type="parTrans" cxnId="{9EBD04D3-6996-4577-8CE5-7325D50552AC}">
      <dgm:prSet/>
      <dgm:spPr/>
      <dgm:t>
        <a:bodyPr/>
        <a:lstStyle/>
        <a:p>
          <a:endParaRPr lang="es-CL"/>
        </a:p>
      </dgm:t>
    </dgm:pt>
    <dgm:pt modelId="{50BC7C10-5F5F-4A6D-B858-8355B39F1042}" type="sibTrans" cxnId="{9EBD04D3-6996-4577-8CE5-7325D50552AC}">
      <dgm:prSet/>
      <dgm:spPr/>
      <dgm:t>
        <a:bodyPr/>
        <a:lstStyle/>
        <a:p>
          <a:endParaRPr lang="es-CL"/>
        </a:p>
      </dgm:t>
    </dgm:pt>
    <dgm:pt modelId="{26E7D174-558F-4215-8C2C-DAF8E9838524}">
      <dgm:prSet/>
      <dgm:spPr/>
      <dgm:t>
        <a:bodyPr/>
        <a:lstStyle/>
        <a:p>
          <a:r>
            <a:rPr lang="es-CL" b="1" dirty="0" smtClean="0"/>
            <a:t>GO Tratamiento Adyuvante (30 días). </a:t>
          </a:r>
          <a:r>
            <a:rPr lang="es-ES" dirty="0" smtClean="0"/>
            <a:t>Se incorporan OA-PO con códigos de tratamiento adyuvante.</a:t>
          </a:r>
          <a:endParaRPr lang="es-CL" dirty="0"/>
        </a:p>
      </dgm:t>
    </dgm:pt>
    <dgm:pt modelId="{18C718F6-6EE7-4FBC-BAE4-38C8C042783E}" type="parTrans" cxnId="{E69692A2-B1ED-49DB-9848-76B0DAE6EA82}">
      <dgm:prSet/>
      <dgm:spPr/>
      <dgm:t>
        <a:bodyPr/>
        <a:lstStyle/>
        <a:p>
          <a:endParaRPr lang="es-CL"/>
        </a:p>
      </dgm:t>
    </dgm:pt>
    <dgm:pt modelId="{CE5F3FD2-239C-4612-AFEE-24C12D3BD9A9}" type="sibTrans" cxnId="{E69692A2-B1ED-49DB-9848-76B0DAE6EA82}">
      <dgm:prSet/>
      <dgm:spPr/>
      <dgm:t>
        <a:bodyPr/>
        <a:lstStyle/>
        <a:p>
          <a:endParaRPr lang="es-CL"/>
        </a:p>
      </dgm:t>
    </dgm:pt>
    <dgm:pt modelId="{02EC6EFE-DD37-454F-BDB0-B720AA82B6F2}">
      <dgm:prSet custT="1"/>
      <dgm:spPr/>
      <dgm:t>
        <a:bodyPr/>
        <a:lstStyle/>
        <a:p>
          <a:r>
            <a:rPr lang="es-CL" sz="2000" dirty="0" smtClean="0"/>
            <a:t>Hipoacusia Bilateral del Prematuro</a:t>
          </a:r>
          <a:endParaRPr lang="es-CL" sz="2000" dirty="0"/>
        </a:p>
      </dgm:t>
    </dgm:pt>
    <dgm:pt modelId="{A033FAA7-569F-45B6-8B33-0E004B055168}" type="parTrans" cxnId="{691B13A4-C9CA-4D15-95E7-30392163BECC}">
      <dgm:prSet/>
      <dgm:spPr/>
      <dgm:t>
        <a:bodyPr/>
        <a:lstStyle/>
        <a:p>
          <a:endParaRPr lang="es-CL"/>
        </a:p>
      </dgm:t>
    </dgm:pt>
    <dgm:pt modelId="{F823F935-571E-47F4-96A5-9756239194B2}" type="sibTrans" cxnId="{691B13A4-C9CA-4D15-95E7-30392163BECC}">
      <dgm:prSet/>
      <dgm:spPr/>
      <dgm:t>
        <a:bodyPr/>
        <a:lstStyle/>
        <a:p>
          <a:endParaRPr lang="es-CL"/>
        </a:p>
      </dgm:t>
    </dgm:pt>
    <dgm:pt modelId="{DEC11C9F-5730-49C0-A98A-6474D8502DC2}">
      <dgm:prSet/>
      <dgm:spPr/>
      <dgm:t>
        <a:bodyPr/>
        <a:lstStyle/>
        <a:p>
          <a:r>
            <a:rPr lang="es-CL" b="1" dirty="0" smtClean="0"/>
            <a:t>GO Tratamiento-Cambio Procesador (90 días)</a:t>
          </a:r>
          <a:r>
            <a:rPr lang="es-ES" b="1" dirty="0" smtClean="0"/>
            <a:t>. </a:t>
          </a:r>
          <a:r>
            <a:rPr lang="es-ES" dirty="0" smtClean="0"/>
            <a:t>Se incorpora OA-PO 3114403.</a:t>
          </a:r>
          <a:endParaRPr lang="es-CL" dirty="0"/>
        </a:p>
      </dgm:t>
    </dgm:pt>
    <dgm:pt modelId="{0A984D10-A8CA-4BEA-8CAA-E54B321D553C}" type="parTrans" cxnId="{0CAB5D5E-4F32-40F2-902A-BEEC11B82ED6}">
      <dgm:prSet/>
      <dgm:spPr/>
      <dgm:t>
        <a:bodyPr/>
        <a:lstStyle/>
        <a:p>
          <a:endParaRPr lang="es-CL"/>
        </a:p>
      </dgm:t>
    </dgm:pt>
    <dgm:pt modelId="{28F17651-6B41-42EC-BBCF-15BA5C65C356}" type="sibTrans" cxnId="{0CAB5D5E-4F32-40F2-902A-BEEC11B82ED6}">
      <dgm:prSet/>
      <dgm:spPr/>
      <dgm:t>
        <a:bodyPr/>
        <a:lstStyle/>
        <a:p>
          <a:endParaRPr lang="es-CL"/>
        </a:p>
      </dgm:t>
    </dgm:pt>
    <dgm:pt modelId="{54882153-9938-42FF-8092-D5627A325574}">
      <dgm:prSet custT="1"/>
      <dgm:spPr/>
      <dgm:t>
        <a:bodyPr/>
        <a:lstStyle/>
        <a:p>
          <a:r>
            <a:rPr lang="es-CL" sz="2000" dirty="0" smtClean="0"/>
            <a:t>Cáncer </a:t>
          </a:r>
          <a:r>
            <a:rPr lang="es-CL" sz="2000" dirty="0" err="1" smtClean="0"/>
            <a:t>Colorectal</a:t>
          </a:r>
          <a:endParaRPr lang="es-CL" sz="2000" dirty="0"/>
        </a:p>
      </dgm:t>
    </dgm:pt>
    <dgm:pt modelId="{6ACDCE0A-77C2-4CF8-91B6-5889EEF07F13}" type="parTrans" cxnId="{C829A7FD-0FB2-4005-9675-4B206AE075B3}">
      <dgm:prSet/>
      <dgm:spPr/>
      <dgm:t>
        <a:bodyPr/>
        <a:lstStyle/>
        <a:p>
          <a:endParaRPr lang="es-CL"/>
        </a:p>
      </dgm:t>
    </dgm:pt>
    <dgm:pt modelId="{BEDD737C-F365-4382-8F6A-D282648722FB}" type="sibTrans" cxnId="{C829A7FD-0FB2-4005-9675-4B206AE075B3}">
      <dgm:prSet/>
      <dgm:spPr/>
      <dgm:t>
        <a:bodyPr/>
        <a:lstStyle/>
        <a:p>
          <a:endParaRPr lang="es-CL"/>
        </a:p>
      </dgm:t>
    </dgm:pt>
    <dgm:pt modelId="{1B42A04E-F9F6-4A5F-96E7-503BE17E5017}">
      <dgm:prSet/>
      <dgm:spPr/>
      <dgm:t>
        <a:bodyPr/>
        <a:lstStyle/>
        <a:p>
          <a:r>
            <a:rPr lang="es-CL" b="1" dirty="0" smtClean="0"/>
            <a:t>GO Confirmación (45 días)</a:t>
          </a:r>
          <a:r>
            <a:rPr lang="es-ES" b="1" dirty="0" smtClean="0"/>
            <a:t>. </a:t>
          </a:r>
          <a:r>
            <a:rPr lang="es-ES" dirty="0" smtClean="0"/>
            <a:t>Se incorpora SIC hacia las especialidades que confirmarán/descartarán la sospecha diagnóstica .</a:t>
          </a:r>
          <a:endParaRPr lang="es-CL" dirty="0"/>
        </a:p>
      </dgm:t>
    </dgm:pt>
    <dgm:pt modelId="{12BAAFC6-004F-4844-A671-1012A441269C}" type="parTrans" cxnId="{504AC4A4-4A95-4D63-B0E6-8EC0E6FD1F5F}">
      <dgm:prSet/>
      <dgm:spPr/>
      <dgm:t>
        <a:bodyPr/>
        <a:lstStyle/>
        <a:p>
          <a:endParaRPr lang="es-CL"/>
        </a:p>
      </dgm:t>
    </dgm:pt>
    <dgm:pt modelId="{E275F764-EA44-402E-934F-085C05AC7979}" type="sibTrans" cxnId="{504AC4A4-4A95-4D63-B0E6-8EC0E6FD1F5F}">
      <dgm:prSet/>
      <dgm:spPr/>
      <dgm:t>
        <a:bodyPr/>
        <a:lstStyle/>
        <a:p>
          <a:endParaRPr lang="es-CL"/>
        </a:p>
      </dgm:t>
    </dgm:pt>
    <dgm:pt modelId="{CDC16A3B-CA9A-4390-8558-8B15F25A2DF1}">
      <dgm:prSet custT="1"/>
      <dgm:spPr/>
      <dgm:t>
        <a:bodyPr/>
        <a:lstStyle/>
        <a:p>
          <a:r>
            <a:rPr lang="es-CL" sz="2000" dirty="0" smtClean="0"/>
            <a:t>Trastorno Bipolar</a:t>
          </a:r>
          <a:endParaRPr lang="es-CL" sz="2000" dirty="0"/>
        </a:p>
      </dgm:t>
    </dgm:pt>
    <dgm:pt modelId="{7A0A5B3E-37F2-4C3C-95B4-4E87A7FFCE77}" type="parTrans" cxnId="{BB039EF3-6315-4EE0-83C6-F3720C5CFE6D}">
      <dgm:prSet/>
      <dgm:spPr/>
      <dgm:t>
        <a:bodyPr/>
        <a:lstStyle/>
        <a:p>
          <a:endParaRPr lang="es-CL"/>
        </a:p>
      </dgm:t>
    </dgm:pt>
    <dgm:pt modelId="{ABF0715A-30A1-4B6E-9DE4-027F9E1CD25C}" type="sibTrans" cxnId="{BB039EF3-6315-4EE0-83C6-F3720C5CFE6D}">
      <dgm:prSet/>
      <dgm:spPr/>
      <dgm:t>
        <a:bodyPr/>
        <a:lstStyle/>
        <a:p>
          <a:endParaRPr lang="es-CL"/>
        </a:p>
      </dgm:t>
    </dgm:pt>
    <dgm:pt modelId="{2A2F46F6-86C2-4F15-B91A-8294006D0FD9}">
      <dgm:prSet/>
      <dgm:spPr/>
      <dgm:t>
        <a:bodyPr/>
        <a:lstStyle/>
        <a:p>
          <a:r>
            <a:rPr lang="es-CL" b="1" dirty="0" smtClean="0"/>
            <a:t>GO </a:t>
          </a:r>
          <a:r>
            <a:rPr lang="es-ES" b="1" dirty="0" smtClean="0"/>
            <a:t>Hospitalización. </a:t>
          </a:r>
          <a:r>
            <a:rPr lang="es-ES" dirty="0" smtClean="0"/>
            <a:t>Se incorpora OA-PO 3105104, 3105204. </a:t>
          </a:r>
          <a:endParaRPr lang="es-CL" dirty="0"/>
        </a:p>
      </dgm:t>
    </dgm:pt>
    <dgm:pt modelId="{D206418F-1F5D-426F-AE1B-F5ECDB92DAA5}" type="parTrans" cxnId="{F4083A53-BDA0-410B-AC9A-0FBB76DA58A8}">
      <dgm:prSet/>
      <dgm:spPr/>
      <dgm:t>
        <a:bodyPr/>
        <a:lstStyle/>
        <a:p>
          <a:endParaRPr lang="es-CL"/>
        </a:p>
      </dgm:t>
    </dgm:pt>
    <dgm:pt modelId="{86AA0F4B-9381-4378-8005-D6D4B6CCB850}" type="sibTrans" cxnId="{F4083A53-BDA0-410B-AC9A-0FBB76DA58A8}">
      <dgm:prSet/>
      <dgm:spPr/>
      <dgm:t>
        <a:bodyPr/>
        <a:lstStyle/>
        <a:p>
          <a:endParaRPr lang="es-CL"/>
        </a:p>
      </dgm:t>
    </dgm:pt>
    <dgm:pt modelId="{AA9928F6-EE84-4BBB-88BB-F22A163064AC}">
      <dgm:prSet custT="1"/>
      <dgm:spPr/>
      <dgm:t>
        <a:bodyPr/>
        <a:lstStyle/>
        <a:p>
          <a:r>
            <a:rPr lang="es-CL" sz="2000" dirty="0" smtClean="0"/>
            <a:t>Hipoacusia Menores de 2 años</a:t>
          </a:r>
          <a:endParaRPr lang="es-CL" sz="2000" dirty="0"/>
        </a:p>
      </dgm:t>
    </dgm:pt>
    <dgm:pt modelId="{6CAC68EF-171D-4307-9C85-72E73C646803}" type="parTrans" cxnId="{167D58D1-6D00-46EC-84EB-B60417A9FED2}">
      <dgm:prSet/>
      <dgm:spPr/>
      <dgm:t>
        <a:bodyPr/>
        <a:lstStyle/>
        <a:p>
          <a:endParaRPr lang="es-CL"/>
        </a:p>
      </dgm:t>
    </dgm:pt>
    <dgm:pt modelId="{B07418A2-8561-4FD9-8D97-42051DC4F33A}" type="sibTrans" cxnId="{167D58D1-6D00-46EC-84EB-B60417A9FED2}">
      <dgm:prSet/>
      <dgm:spPr/>
      <dgm:t>
        <a:bodyPr/>
        <a:lstStyle/>
        <a:p>
          <a:endParaRPr lang="es-CL"/>
        </a:p>
      </dgm:t>
    </dgm:pt>
    <dgm:pt modelId="{D95DEA76-21EF-4754-80B5-DB73A511FF48}">
      <dgm:prSet/>
      <dgm:spPr/>
      <dgm:t>
        <a:bodyPr/>
        <a:lstStyle/>
        <a:p>
          <a:r>
            <a:rPr lang="es-CL" b="1" dirty="0" smtClean="0"/>
            <a:t>GO </a:t>
          </a:r>
          <a:r>
            <a:rPr lang="es-ES" b="1" dirty="0" smtClean="0"/>
            <a:t>Cambio de Procesador en Implante Coclear</a:t>
          </a:r>
          <a:r>
            <a:rPr lang="es-CL" b="1" dirty="0" smtClean="0"/>
            <a:t>. </a:t>
          </a:r>
          <a:r>
            <a:rPr lang="es-ES" dirty="0" smtClean="0"/>
            <a:t>Se incorpora OA-PO 3114503.</a:t>
          </a:r>
          <a:endParaRPr lang="es-CL" dirty="0"/>
        </a:p>
      </dgm:t>
    </dgm:pt>
    <dgm:pt modelId="{05C8CF6A-0DF8-44FC-84B6-99DCDD956AFE}" type="parTrans" cxnId="{6B34FDC9-264B-4274-AAF7-65AF62CDCB62}">
      <dgm:prSet/>
      <dgm:spPr/>
      <dgm:t>
        <a:bodyPr/>
        <a:lstStyle/>
        <a:p>
          <a:endParaRPr lang="es-CL"/>
        </a:p>
      </dgm:t>
    </dgm:pt>
    <dgm:pt modelId="{8DFDF1F4-8035-4B4C-A9DD-468D18DEC462}" type="sibTrans" cxnId="{6B34FDC9-264B-4274-AAF7-65AF62CDCB62}">
      <dgm:prSet/>
      <dgm:spPr/>
      <dgm:t>
        <a:bodyPr/>
        <a:lstStyle/>
        <a:p>
          <a:endParaRPr lang="es-CL"/>
        </a:p>
      </dgm:t>
    </dgm:pt>
    <dgm:pt modelId="{362BD805-53B7-4386-8398-EA7D309B173E}" type="pres">
      <dgm:prSet presAssocID="{FC406A0C-17A0-4F26-8308-FA5805EE2E3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996BC7C8-26D3-47D6-AA61-496DAB8F2A9E}" type="pres">
      <dgm:prSet presAssocID="{63F2255E-75B3-4A3E-A19E-1454C57DB0CD}" presName="linNode" presStyleCnt="0"/>
      <dgm:spPr/>
      <dgm:t>
        <a:bodyPr/>
        <a:lstStyle/>
        <a:p>
          <a:endParaRPr lang="es-CL"/>
        </a:p>
      </dgm:t>
    </dgm:pt>
    <dgm:pt modelId="{D16470AA-E250-4CB3-AEF3-C2AC893F3E2C}" type="pres">
      <dgm:prSet presAssocID="{63F2255E-75B3-4A3E-A19E-1454C57DB0CD}" presName="parentShp" presStyleLbl="node1" presStyleIdx="0" presStyleCnt="7" custLinFactNeighborX="-1599" custLinFactNeighborY="-446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EEF6F1C-CB8A-4F1C-851E-2BAF2A70BFBF}" type="pres">
      <dgm:prSet presAssocID="{63F2255E-75B3-4A3E-A19E-1454C57DB0CD}" presName="childShp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08D46C2-2B91-4F31-90B8-C465CDCF4EF9}" type="pres">
      <dgm:prSet presAssocID="{9E05795B-C9C0-4C60-8916-E3A807B9BF10}" presName="spacing" presStyleCnt="0"/>
      <dgm:spPr/>
      <dgm:t>
        <a:bodyPr/>
        <a:lstStyle/>
        <a:p>
          <a:endParaRPr lang="es-CL"/>
        </a:p>
      </dgm:t>
    </dgm:pt>
    <dgm:pt modelId="{ACCEAD6D-53B3-47A5-AF29-5AC3515B16E7}" type="pres">
      <dgm:prSet presAssocID="{43B3E278-A384-45A6-AD91-175DB8A53BAB}" presName="linNode" presStyleCnt="0"/>
      <dgm:spPr/>
      <dgm:t>
        <a:bodyPr/>
        <a:lstStyle/>
        <a:p>
          <a:endParaRPr lang="es-CL"/>
        </a:p>
      </dgm:t>
    </dgm:pt>
    <dgm:pt modelId="{FC334DB6-3E75-4503-BEBD-EA1839CDC151}" type="pres">
      <dgm:prSet presAssocID="{43B3E278-A384-45A6-AD91-175DB8A53BAB}" presName="parent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EDDF0F7-DA1B-4D26-B2C0-B825988F67A4}" type="pres">
      <dgm:prSet presAssocID="{43B3E278-A384-45A6-AD91-175DB8A53BAB}" presName="childShp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551813-57CE-45F1-B6F0-584026ACD18C}" type="pres">
      <dgm:prSet presAssocID="{23354D5E-721C-429B-9F24-FF6D22939B50}" presName="spacing" presStyleCnt="0"/>
      <dgm:spPr/>
      <dgm:t>
        <a:bodyPr/>
        <a:lstStyle/>
        <a:p>
          <a:endParaRPr lang="es-CL"/>
        </a:p>
      </dgm:t>
    </dgm:pt>
    <dgm:pt modelId="{3A24CD82-013C-490E-8813-0B551BEC5D77}" type="pres">
      <dgm:prSet presAssocID="{72F931EB-5D1C-44F2-948F-9E213E62ECF0}" presName="linNode" presStyleCnt="0"/>
      <dgm:spPr/>
      <dgm:t>
        <a:bodyPr/>
        <a:lstStyle/>
        <a:p>
          <a:endParaRPr lang="es-CL"/>
        </a:p>
      </dgm:t>
    </dgm:pt>
    <dgm:pt modelId="{4BE9BEDF-33C4-435A-9C3D-C0C9EA72306D}" type="pres">
      <dgm:prSet presAssocID="{72F931EB-5D1C-44F2-948F-9E213E62ECF0}" presName="parent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185A52A-C819-4BDC-9EEB-305E7D5CC965}" type="pres">
      <dgm:prSet presAssocID="{72F931EB-5D1C-44F2-948F-9E213E62ECF0}" presName="childShp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43CB56E-67AC-468B-B248-6B6EC69A2CCC}" type="pres">
      <dgm:prSet presAssocID="{50BC7C10-5F5F-4A6D-B858-8355B39F1042}" presName="spacing" presStyleCnt="0"/>
      <dgm:spPr/>
      <dgm:t>
        <a:bodyPr/>
        <a:lstStyle/>
        <a:p>
          <a:endParaRPr lang="es-CL"/>
        </a:p>
      </dgm:t>
    </dgm:pt>
    <dgm:pt modelId="{EFEA28B2-AB91-45DF-8EA7-C5081D14D892}" type="pres">
      <dgm:prSet presAssocID="{02EC6EFE-DD37-454F-BDB0-B720AA82B6F2}" presName="linNode" presStyleCnt="0"/>
      <dgm:spPr/>
      <dgm:t>
        <a:bodyPr/>
        <a:lstStyle/>
        <a:p>
          <a:endParaRPr lang="es-CL"/>
        </a:p>
      </dgm:t>
    </dgm:pt>
    <dgm:pt modelId="{72A5517B-83BE-472B-871B-01CD998551C3}" type="pres">
      <dgm:prSet presAssocID="{02EC6EFE-DD37-454F-BDB0-B720AA82B6F2}" presName="parent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E1F5BBF-1875-4E6C-92D5-FFF835250434}" type="pres">
      <dgm:prSet presAssocID="{02EC6EFE-DD37-454F-BDB0-B720AA82B6F2}" presName="childShp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F446C2D-44C0-4DDC-ADF2-E1E4FA1A87BA}" type="pres">
      <dgm:prSet presAssocID="{F823F935-571E-47F4-96A5-9756239194B2}" presName="spacing" presStyleCnt="0"/>
      <dgm:spPr/>
      <dgm:t>
        <a:bodyPr/>
        <a:lstStyle/>
        <a:p>
          <a:endParaRPr lang="es-CL"/>
        </a:p>
      </dgm:t>
    </dgm:pt>
    <dgm:pt modelId="{C78B9F48-801E-40F8-A246-E40E02C46BA7}" type="pres">
      <dgm:prSet presAssocID="{54882153-9938-42FF-8092-D5627A325574}" presName="linNode" presStyleCnt="0"/>
      <dgm:spPr/>
      <dgm:t>
        <a:bodyPr/>
        <a:lstStyle/>
        <a:p>
          <a:endParaRPr lang="es-CL"/>
        </a:p>
      </dgm:t>
    </dgm:pt>
    <dgm:pt modelId="{701F465A-C0B9-446B-B8C2-7F2C84E6CECB}" type="pres">
      <dgm:prSet presAssocID="{54882153-9938-42FF-8092-D5627A325574}" presName="parent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D7E96BB-0177-43BC-AE9C-5597C045B40B}" type="pres">
      <dgm:prSet presAssocID="{54882153-9938-42FF-8092-D5627A325574}" presName="childShp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090B9-9E37-4E38-8DF8-3E0CF1E20435}" type="pres">
      <dgm:prSet presAssocID="{BEDD737C-F365-4382-8F6A-D282648722FB}" presName="spacing" presStyleCnt="0"/>
      <dgm:spPr/>
      <dgm:t>
        <a:bodyPr/>
        <a:lstStyle/>
        <a:p>
          <a:endParaRPr lang="es-CL"/>
        </a:p>
      </dgm:t>
    </dgm:pt>
    <dgm:pt modelId="{1BF2FEAF-16DD-4483-AEBC-263F59DA40D0}" type="pres">
      <dgm:prSet presAssocID="{CDC16A3B-CA9A-4390-8558-8B15F25A2DF1}" presName="linNode" presStyleCnt="0"/>
      <dgm:spPr/>
      <dgm:t>
        <a:bodyPr/>
        <a:lstStyle/>
        <a:p>
          <a:endParaRPr lang="es-CL"/>
        </a:p>
      </dgm:t>
    </dgm:pt>
    <dgm:pt modelId="{E6AAB229-05EA-4074-A99C-3A5F3A656AE4}" type="pres">
      <dgm:prSet presAssocID="{CDC16A3B-CA9A-4390-8558-8B15F25A2DF1}" presName="parent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F95A634-43C7-45D9-ABF6-915D5DABD7AC}" type="pres">
      <dgm:prSet presAssocID="{CDC16A3B-CA9A-4390-8558-8B15F25A2DF1}" presName="childShp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915BB4-3086-4E52-97AF-AB650744A0ED}" type="pres">
      <dgm:prSet presAssocID="{ABF0715A-30A1-4B6E-9DE4-027F9E1CD25C}" presName="spacing" presStyleCnt="0"/>
      <dgm:spPr/>
      <dgm:t>
        <a:bodyPr/>
        <a:lstStyle/>
        <a:p>
          <a:endParaRPr lang="es-CL"/>
        </a:p>
      </dgm:t>
    </dgm:pt>
    <dgm:pt modelId="{D7C52A8D-F649-451B-9A98-A3D2D3A9EAC2}" type="pres">
      <dgm:prSet presAssocID="{AA9928F6-EE84-4BBB-88BB-F22A163064AC}" presName="linNode" presStyleCnt="0"/>
      <dgm:spPr/>
      <dgm:t>
        <a:bodyPr/>
        <a:lstStyle/>
        <a:p>
          <a:endParaRPr lang="es-CL"/>
        </a:p>
      </dgm:t>
    </dgm:pt>
    <dgm:pt modelId="{8A558830-0815-4B6D-A095-EF0A79915217}" type="pres">
      <dgm:prSet presAssocID="{AA9928F6-EE84-4BBB-88BB-F22A163064AC}" presName="parent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C346FDD-548C-43CB-8F47-F20D84729476}" type="pres">
      <dgm:prSet presAssocID="{AA9928F6-EE84-4BBB-88BB-F22A163064AC}" presName="childShp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BB039EF3-6315-4EE0-83C6-F3720C5CFE6D}" srcId="{FC406A0C-17A0-4F26-8308-FA5805EE2E36}" destId="{CDC16A3B-CA9A-4390-8558-8B15F25A2DF1}" srcOrd="5" destOrd="0" parTransId="{7A0A5B3E-37F2-4C3C-95B4-4E87A7FFCE77}" sibTransId="{ABF0715A-30A1-4B6E-9DE4-027F9E1CD25C}"/>
    <dgm:cxn modelId="{08A1340D-17FD-442A-A297-9589B8E2101F}" type="presOf" srcId="{D95DEA76-21EF-4754-80B5-DB73A511FF48}" destId="{8C346FDD-548C-43CB-8F47-F20D84729476}" srcOrd="0" destOrd="0" presId="urn:microsoft.com/office/officeart/2005/8/layout/vList6"/>
    <dgm:cxn modelId="{EDD3C2D5-1981-49CE-83E0-E2C494652D1A}" type="presOf" srcId="{CDC16A3B-CA9A-4390-8558-8B15F25A2DF1}" destId="{E6AAB229-05EA-4074-A99C-3A5F3A656AE4}" srcOrd="0" destOrd="0" presId="urn:microsoft.com/office/officeart/2005/8/layout/vList6"/>
    <dgm:cxn modelId="{1DA568B3-D0E1-4988-9EDA-C8C69EA3A1B5}" type="presOf" srcId="{E191A487-8882-483A-8FBB-41FE1088F2E1}" destId="{9EDDF0F7-DA1B-4D26-B2C0-B825988F67A4}" srcOrd="0" destOrd="0" presId="urn:microsoft.com/office/officeart/2005/8/layout/vList6"/>
    <dgm:cxn modelId="{09C41D06-B77E-45A7-B819-BDAB91FA8199}" type="presOf" srcId="{72F931EB-5D1C-44F2-948F-9E213E62ECF0}" destId="{4BE9BEDF-33C4-435A-9C3D-C0C9EA72306D}" srcOrd="0" destOrd="0" presId="urn:microsoft.com/office/officeart/2005/8/layout/vList6"/>
    <dgm:cxn modelId="{79E7CF5F-0364-4933-B0CB-B851A010CA77}" type="presOf" srcId="{1B42A04E-F9F6-4A5F-96E7-503BE17E5017}" destId="{5D7E96BB-0177-43BC-AE9C-5597C045B40B}" srcOrd="0" destOrd="0" presId="urn:microsoft.com/office/officeart/2005/8/layout/vList6"/>
    <dgm:cxn modelId="{71CAC0A0-488E-41CE-8546-61E64F711599}" type="presOf" srcId="{1BAA8EF9-76D0-4D94-8E67-FCEDB10B7A1D}" destId="{0EEF6F1C-CB8A-4F1C-851E-2BAF2A70BFBF}" srcOrd="0" destOrd="0" presId="urn:microsoft.com/office/officeart/2005/8/layout/vList6"/>
    <dgm:cxn modelId="{3DE94925-968A-4649-8747-09147D8FC385}" type="presOf" srcId="{AA9928F6-EE84-4BBB-88BB-F22A163064AC}" destId="{8A558830-0815-4B6D-A095-EF0A79915217}" srcOrd="0" destOrd="0" presId="urn:microsoft.com/office/officeart/2005/8/layout/vList6"/>
    <dgm:cxn modelId="{080A9748-F9FF-4E19-A659-4A578BBA19ED}" type="presOf" srcId="{54882153-9938-42FF-8092-D5627A325574}" destId="{701F465A-C0B9-446B-B8C2-7F2C84E6CECB}" srcOrd="0" destOrd="0" presId="urn:microsoft.com/office/officeart/2005/8/layout/vList6"/>
    <dgm:cxn modelId="{6965E83F-F41B-4A1B-9174-DA81894D32AB}" type="presOf" srcId="{43B3E278-A384-45A6-AD91-175DB8A53BAB}" destId="{FC334DB6-3E75-4503-BEBD-EA1839CDC151}" srcOrd="0" destOrd="0" presId="urn:microsoft.com/office/officeart/2005/8/layout/vList6"/>
    <dgm:cxn modelId="{9EBD04D3-6996-4577-8CE5-7325D50552AC}" srcId="{FC406A0C-17A0-4F26-8308-FA5805EE2E36}" destId="{72F931EB-5D1C-44F2-948F-9E213E62ECF0}" srcOrd="2" destOrd="0" parTransId="{E6F5CF5F-EFCD-455F-A273-65E704225A8D}" sibTransId="{50BC7C10-5F5F-4A6D-B858-8355B39F1042}"/>
    <dgm:cxn modelId="{7CFD110D-B498-4004-BDEB-942D46DFDC9E}" srcId="{43B3E278-A384-45A6-AD91-175DB8A53BAB}" destId="{E191A487-8882-483A-8FBB-41FE1088F2E1}" srcOrd="0" destOrd="0" parTransId="{86103A0B-986C-410E-82EF-1961499BF075}" sibTransId="{FE6F597A-03B4-4EC1-9627-54D829358AD4}"/>
    <dgm:cxn modelId="{31444654-6959-40D7-821D-7DE78166D21E}" srcId="{63F2255E-75B3-4A3E-A19E-1454C57DB0CD}" destId="{1BAA8EF9-76D0-4D94-8E67-FCEDB10B7A1D}" srcOrd="0" destOrd="0" parTransId="{9D80B173-BE8B-4F95-B6F5-CB360BEF10FC}" sibTransId="{BB98F852-6B8B-426D-A2F4-64F185EF14C4}"/>
    <dgm:cxn modelId="{504AC4A4-4A95-4D63-B0E6-8EC0E6FD1F5F}" srcId="{54882153-9938-42FF-8092-D5627A325574}" destId="{1B42A04E-F9F6-4A5F-96E7-503BE17E5017}" srcOrd="0" destOrd="0" parTransId="{12BAAFC6-004F-4844-A671-1012A441269C}" sibTransId="{E275F764-EA44-402E-934F-085C05AC7979}"/>
    <dgm:cxn modelId="{167D58D1-6D00-46EC-84EB-B60417A9FED2}" srcId="{FC406A0C-17A0-4F26-8308-FA5805EE2E36}" destId="{AA9928F6-EE84-4BBB-88BB-F22A163064AC}" srcOrd="6" destOrd="0" parTransId="{6CAC68EF-171D-4307-9C85-72E73C646803}" sibTransId="{B07418A2-8561-4FD9-8D97-42051DC4F33A}"/>
    <dgm:cxn modelId="{1FAEF832-3778-4191-BF44-0443A45D264F}" type="presOf" srcId="{FC406A0C-17A0-4F26-8308-FA5805EE2E36}" destId="{362BD805-53B7-4386-8398-EA7D309B173E}" srcOrd="0" destOrd="0" presId="urn:microsoft.com/office/officeart/2005/8/layout/vList6"/>
    <dgm:cxn modelId="{F8C86CDE-5BDD-43B4-BD29-3EC8DCF3BF43}" type="presOf" srcId="{DEC11C9F-5730-49C0-A98A-6474D8502DC2}" destId="{6E1F5BBF-1875-4E6C-92D5-FFF835250434}" srcOrd="0" destOrd="0" presId="urn:microsoft.com/office/officeart/2005/8/layout/vList6"/>
    <dgm:cxn modelId="{1F53D19F-B9E1-47DF-86CD-5E783CDE3661}" srcId="{FC406A0C-17A0-4F26-8308-FA5805EE2E36}" destId="{63F2255E-75B3-4A3E-A19E-1454C57DB0CD}" srcOrd="0" destOrd="0" parTransId="{68DBF41F-F45D-44EB-AE4C-3C58C4CF6816}" sibTransId="{9E05795B-C9C0-4C60-8916-E3A807B9BF10}"/>
    <dgm:cxn modelId="{EFBDC434-C53E-41EB-92B8-0707FBB97C02}" type="presOf" srcId="{02EC6EFE-DD37-454F-BDB0-B720AA82B6F2}" destId="{72A5517B-83BE-472B-871B-01CD998551C3}" srcOrd="0" destOrd="0" presId="urn:microsoft.com/office/officeart/2005/8/layout/vList6"/>
    <dgm:cxn modelId="{6B34FDC9-264B-4274-AAF7-65AF62CDCB62}" srcId="{AA9928F6-EE84-4BBB-88BB-F22A163064AC}" destId="{D95DEA76-21EF-4754-80B5-DB73A511FF48}" srcOrd="0" destOrd="0" parTransId="{05C8CF6A-0DF8-44FC-84B6-99DCDD956AFE}" sibTransId="{8DFDF1F4-8035-4B4C-A9DD-468D18DEC462}"/>
    <dgm:cxn modelId="{A3407A89-AE68-47B8-BC27-76C26EEA900B}" type="presOf" srcId="{63F2255E-75B3-4A3E-A19E-1454C57DB0CD}" destId="{D16470AA-E250-4CB3-AEF3-C2AC893F3E2C}" srcOrd="0" destOrd="0" presId="urn:microsoft.com/office/officeart/2005/8/layout/vList6"/>
    <dgm:cxn modelId="{0CAB5D5E-4F32-40F2-902A-BEEC11B82ED6}" srcId="{02EC6EFE-DD37-454F-BDB0-B720AA82B6F2}" destId="{DEC11C9F-5730-49C0-A98A-6474D8502DC2}" srcOrd="0" destOrd="0" parTransId="{0A984D10-A8CA-4BEA-8CAA-E54B321D553C}" sibTransId="{28F17651-6B41-42EC-BBCF-15BA5C65C356}"/>
    <dgm:cxn modelId="{6E94F202-C716-4F1B-942F-5C9B8F0FE5B4}" type="presOf" srcId="{26E7D174-558F-4215-8C2C-DAF8E9838524}" destId="{E185A52A-C819-4BDC-9EEB-305E7D5CC965}" srcOrd="0" destOrd="0" presId="urn:microsoft.com/office/officeart/2005/8/layout/vList6"/>
    <dgm:cxn modelId="{691B13A4-C9CA-4D15-95E7-30392163BECC}" srcId="{FC406A0C-17A0-4F26-8308-FA5805EE2E36}" destId="{02EC6EFE-DD37-454F-BDB0-B720AA82B6F2}" srcOrd="3" destOrd="0" parTransId="{A033FAA7-569F-45B6-8B33-0E004B055168}" sibTransId="{F823F935-571E-47F4-96A5-9756239194B2}"/>
    <dgm:cxn modelId="{0AC0FD15-40DA-46B6-A1C6-0FCF951427BD}" srcId="{FC406A0C-17A0-4F26-8308-FA5805EE2E36}" destId="{43B3E278-A384-45A6-AD91-175DB8A53BAB}" srcOrd="1" destOrd="0" parTransId="{D26693D2-6053-4E09-9E55-B697425FCDC0}" sibTransId="{23354D5E-721C-429B-9F24-FF6D22939B50}"/>
    <dgm:cxn modelId="{C829A7FD-0FB2-4005-9675-4B206AE075B3}" srcId="{FC406A0C-17A0-4F26-8308-FA5805EE2E36}" destId="{54882153-9938-42FF-8092-D5627A325574}" srcOrd="4" destOrd="0" parTransId="{6ACDCE0A-77C2-4CF8-91B6-5889EEF07F13}" sibTransId="{BEDD737C-F365-4382-8F6A-D282648722FB}"/>
    <dgm:cxn modelId="{E2EF0053-DB91-4708-B401-0145E1F3F316}" type="presOf" srcId="{2A2F46F6-86C2-4F15-B91A-8294006D0FD9}" destId="{6F95A634-43C7-45D9-ABF6-915D5DABD7AC}" srcOrd="0" destOrd="0" presId="urn:microsoft.com/office/officeart/2005/8/layout/vList6"/>
    <dgm:cxn modelId="{E69692A2-B1ED-49DB-9848-76B0DAE6EA82}" srcId="{72F931EB-5D1C-44F2-948F-9E213E62ECF0}" destId="{26E7D174-558F-4215-8C2C-DAF8E9838524}" srcOrd="0" destOrd="0" parTransId="{18C718F6-6EE7-4FBC-BAE4-38C8C042783E}" sibTransId="{CE5F3FD2-239C-4612-AFEE-24C12D3BD9A9}"/>
    <dgm:cxn modelId="{F4083A53-BDA0-410B-AC9A-0FBB76DA58A8}" srcId="{CDC16A3B-CA9A-4390-8558-8B15F25A2DF1}" destId="{2A2F46F6-86C2-4F15-B91A-8294006D0FD9}" srcOrd="0" destOrd="0" parTransId="{D206418F-1F5D-426F-AE1B-F5ECDB92DAA5}" sibTransId="{86AA0F4B-9381-4378-8005-D6D4B6CCB850}"/>
    <dgm:cxn modelId="{F084F460-C581-4855-972D-C3360CAE232F}" type="presParOf" srcId="{362BD805-53B7-4386-8398-EA7D309B173E}" destId="{996BC7C8-26D3-47D6-AA61-496DAB8F2A9E}" srcOrd="0" destOrd="0" presId="urn:microsoft.com/office/officeart/2005/8/layout/vList6"/>
    <dgm:cxn modelId="{1622E754-2DCB-4C0F-AF17-03D7E3B44096}" type="presParOf" srcId="{996BC7C8-26D3-47D6-AA61-496DAB8F2A9E}" destId="{D16470AA-E250-4CB3-AEF3-C2AC893F3E2C}" srcOrd="0" destOrd="0" presId="urn:microsoft.com/office/officeart/2005/8/layout/vList6"/>
    <dgm:cxn modelId="{32684DEA-7CC2-47A0-B532-473BCAF423BC}" type="presParOf" srcId="{996BC7C8-26D3-47D6-AA61-496DAB8F2A9E}" destId="{0EEF6F1C-CB8A-4F1C-851E-2BAF2A70BFBF}" srcOrd="1" destOrd="0" presId="urn:microsoft.com/office/officeart/2005/8/layout/vList6"/>
    <dgm:cxn modelId="{C2623ADA-5941-4A73-BF46-B8AF52C3BDEA}" type="presParOf" srcId="{362BD805-53B7-4386-8398-EA7D309B173E}" destId="{608D46C2-2B91-4F31-90B8-C465CDCF4EF9}" srcOrd="1" destOrd="0" presId="urn:microsoft.com/office/officeart/2005/8/layout/vList6"/>
    <dgm:cxn modelId="{D1B34F9A-F3D5-4BC4-879D-87575E3E51D7}" type="presParOf" srcId="{362BD805-53B7-4386-8398-EA7D309B173E}" destId="{ACCEAD6D-53B3-47A5-AF29-5AC3515B16E7}" srcOrd="2" destOrd="0" presId="urn:microsoft.com/office/officeart/2005/8/layout/vList6"/>
    <dgm:cxn modelId="{A95CC092-4A0D-40CA-AE91-EA54F37DE833}" type="presParOf" srcId="{ACCEAD6D-53B3-47A5-AF29-5AC3515B16E7}" destId="{FC334DB6-3E75-4503-BEBD-EA1839CDC151}" srcOrd="0" destOrd="0" presId="urn:microsoft.com/office/officeart/2005/8/layout/vList6"/>
    <dgm:cxn modelId="{AFC8BCF3-40C8-4E65-925D-CCD248F044DB}" type="presParOf" srcId="{ACCEAD6D-53B3-47A5-AF29-5AC3515B16E7}" destId="{9EDDF0F7-DA1B-4D26-B2C0-B825988F67A4}" srcOrd="1" destOrd="0" presId="urn:microsoft.com/office/officeart/2005/8/layout/vList6"/>
    <dgm:cxn modelId="{ED8AC076-6A88-4914-9E46-B8C11DB947BA}" type="presParOf" srcId="{362BD805-53B7-4386-8398-EA7D309B173E}" destId="{CF551813-57CE-45F1-B6F0-584026ACD18C}" srcOrd="3" destOrd="0" presId="urn:microsoft.com/office/officeart/2005/8/layout/vList6"/>
    <dgm:cxn modelId="{37B3BE80-E785-43CB-BC60-9EE71447032A}" type="presParOf" srcId="{362BD805-53B7-4386-8398-EA7D309B173E}" destId="{3A24CD82-013C-490E-8813-0B551BEC5D77}" srcOrd="4" destOrd="0" presId="urn:microsoft.com/office/officeart/2005/8/layout/vList6"/>
    <dgm:cxn modelId="{C682BB06-8757-494C-90F1-6C475A67B51E}" type="presParOf" srcId="{3A24CD82-013C-490E-8813-0B551BEC5D77}" destId="{4BE9BEDF-33C4-435A-9C3D-C0C9EA72306D}" srcOrd="0" destOrd="0" presId="urn:microsoft.com/office/officeart/2005/8/layout/vList6"/>
    <dgm:cxn modelId="{0DF13E37-4585-4832-A86E-1F300E3C5A8D}" type="presParOf" srcId="{3A24CD82-013C-490E-8813-0B551BEC5D77}" destId="{E185A52A-C819-4BDC-9EEB-305E7D5CC965}" srcOrd="1" destOrd="0" presId="urn:microsoft.com/office/officeart/2005/8/layout/vList6"/>
    <dgm:cxn modelId="{8C9A11CC-F36C-483E-8C38-48275BFB6B77}" type="presParOf" srcId="{362BD805-53B7-4386-8398-EA7D309B173E}" destId="{943CB56E-67AC-468B-B248-6B6EC69A2CCC}" srcOrd="5" destOrd="0" presId="urn:microsoft.com/office/officeart/2005/8/layout/vList6"/>
    <dgm:cxn modelId="{0BA653DE-C132-4D77-86AA-C876DAE948D8}" type="presParOf" srcId="{362BD805-53B7-4386-8398-EA7D309B173E}" destId="{EFEA28B2-AB91-45DF-8EA7-C5081D14D892}" srcOrd="6" destOrd="0" presId="urn:microsoft.com/office/officeart/2005/8/layout/vList6"/>
    <dgm:cxn modelId="{7730DD23-6E29-47DC-B19A-DFE0B32AA49C}" type="presParOf" srcId="{EFEA28B2-AB91-45DF-8EA7-C5081D14D892}" destId="{72A5517B-83BE-472B-871B-01CD998551C3}" srcOrd="0" destOrd="0" presId="urn:microsoft.com/office/officeart/2005/8/layout/vList6"/>
    <dgm:cxn modelId="{9074D0A9-AB29-421A-8921-1157CBAB462F}" type="presParOf" srcId="{EFEA28B2-AB91-45DF-8EA7-C5081D14D892}" destId="{6E1F5BBF-1875-4E6C-92D5-FFF835250434}" srcOrd="1" destOrd="0" presId="urn:microsoft.com/office/officeart/2005/8/layout/vList6"/>
    <dgm:cxn modelId="{84BD924E-283E-4EDA-9256-069AD12C2EFB}" type="presParOf" srcId="{362BD805-53B7-4386-8398-EA7D309B173E}" destId="{0F446C2D-44C0-4DDC-ADF2-E1E4FA1A87BA}" srcOrd="7" destOrd="0" presId="urn:microsoft.com/office/officeart/2005/8/layout/vList6"/>
    <dgm:cxn modelId="{D1B5A893-F731-4AF1-AA38-BAFAC2A28C99}" type="presParOf" srcId="{362BD805-53B7-4386-8398-EA7D309B173E}" destId="{C78B9F48-801E-40F8-A246-E40E02C46BA7}" srcOrd="8" destOrd="0" presId="urn:microsoft.com/office/officeart/2005/8/layout/vList6"/>
    <dgm:cxn modelId="{1DC7002B-1622-4A4F-BA07-EDFAA4D84771}" type="presParOf" srcId="{C78B9F48-801E-40F8-A246-E40E02C46BA7}" destId="{701F465A-C0B9-446B-B8C2-7F2C84E6CECB}" srcOrd="0" destOrd="0" presId="urn:microsoft.com/office/officeart/2005/8/layout/vList6"/>
    <dgm:cxn modelId="{0A7A222A-F38D-4CB7-9782-0025B23B941C}" type="presParOf" srcId="{C78B9F48-801E-40F8-A246-E40E02C46BA7}" destId="{5D7E96BB-0177-43BC-AE9C-5597C045B40B}" srcOrd="1" destOrd="0" presId="urn:microsoft.com/office/officeart/2005/8/layout/vList6"/>
    <dgm:cxn modelId="{B7DEB320-C97C-44B2-AE60-DFDDB2206379}" type="presParOf" srcId="{362BD805-53B7-4386-8398-EA7D309B173E}" destId="{AA1090B9-9E37-4E38-8DF8-3E0CF1E20435}" srcOrd="9" destOrd="0" presId="urn:microsoft.com/office/officeart/2005/8/layout/vList6"/>
    <dgm:cxn modelId="{023634F0-67FB-4AEC-BFED-FE4EE4824C86}" type="presParOf" srcId="{362BD805-53B7-4386-8398-EA7D309B173E}" destId="{1BF2FEAF-16DD-4483-AEBC-263F59DA40D0}" srcOrd="10" destOrd="0" presId="urn:microsoft.com/office/officeart/2005/8/layout/vList6"/>
    <dgm:cxn modelId="{55F3B73C-82FE-4ADE-9F7B-CF270C28CB38}" type="presParOf" srcId="{1BF2FEAF-16DD-4483-AEBC-263F59DA40D0}" destId="{E6AAB229-05EA-4074-A99C-3A5F3A656AE4}" srcOrd="0" destOrd="0" presId="urn:microsoft.com/office/officeart/2005/8/layout/vList6"/>
    <dgm:cxn modelId="{1786D8C8-FD96-4B03-B260-472E49F77D88}" type="presParOf" srcId="{1BF2FEAF-16DD-4483-AEBC-263F59DA40D0}" destId="{6F95A634-43C7-45D9-ABF6-915D5DABD7AC}" srcOrd="1" destOrd="0" presId="urn:microsoft.com/office/officeart/2005/8/layout/vList6"/>
    <dgm:cxn modelId="{02FE013A-43CE-4805-A4D9-4977EF89CCE6}" type="presParOf" srcId="{362BD805-53B7-4386-8398-EA7D309B173E}" destId="{6C915BB4-3086-4E52-97AF-AB650744A0ED}" srcOrd="11" destOrd="0" presId="urn:microsoft.com/office/officeart/2005/8/layout/vList6"/>
    <dgm:cxn modelId="{F3F73510-14A5-4DF9-A42E-8412566CA4FE}" type="presParOf" srcId="{362BD805-53B7-4386-8398-EA7D309B173E}" destId="{D7C52A8D-F649-451B-9A98-A3D2D3A9EAC2}" srcOrd="12" destOrd="0" presId="urn:microsoft.com/office/officeart/2005/8/layout/vList6"/>
    <dgm:cxn modelId="{E68096F4-6B81-432B-BB00-112AE1230240}" type="presParOf" srcId="{D7C52A8D-F649-451B-9A98-A3D2D3A9EAC2}" destId="{8A558830-0815-4B6D-A095-EF0A79915217}" srcOrd="0" destOrd="0" presId="urn:microsoft.com/office/officeart/2005/8/layout/vList6"/>
    <dgm:cxn modelId="{142CD6D6-8EA9-42AF-A01D-C97C2F79B135}" type="presParOf" srcId="{D7C52A8D-F649-451B-9A98-A3D2D3A9EAC2}" destId="{8C346FDD-548C-43CB-8F47-F20D8472947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595463-9C5D-418E-9E93-89D82C09E475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CBCD929-C8FF-4438-B9CE-C1B18E946C35}">
      <dgm:prSet phldrT="[Texto]" custT="1"/>
      <dgm:spPr/>
      <dgm:t>
        <a:bodyPr/>
        <a:lstStyle/>
        <a:p>
          <a:r>
            <a:rPr lang="es-CL" sz="2400" dirty="0" smtClean="0"/>
            <a:t>Patologías incorporadas</a:t>
          </a:r>
          <a:endParaRPr lang="es-CL" sz="2400" dirty="0"/>
        </a:p>
      </dgm:t>
    </dgm:pt>
    <dgm:pt modelId="{6133739E-16C2-4CF4-9CA6-C7AB21480203}" type="parTrans" cxnId="{B4A3B791-390A-45CC-8FA4-D9EEBEE4C42E}">
      <dgm:prSet/>
      <dgm:spPr/>
      <dgm:t>
        <a:bodyPr/>
        <a:lstStyle/>
        <a:p>
          <a:endParaRPr lang="es-CL" sz="1100"/>
        </a:p>
      </dgm:t>
    </dgm:pt>
    <dgm:pt modelId="{70C42B9F-67E4-451D-B811-1421261C7E4A}" type="sibTrans" cxnId="{B4A3B791-390A-45CC-8FA4-D9EEBEE4C42E}">
      <dgm:prSet/>
      <dgm:spPr/>
      <dgm:t>
        <a:bodyPr/>
        <a:lstStyle/>
        <a:p>
          <a:endParaRPr lang="es-CL" sz="1100"/>
        </a:p>
      </dgm:t>
    </dgm:pt>
    <dgm:pt modelId="{25F64184-A8D1-430C-A685-E6E507A85633}">
      <dgm:prSet phldrT="[Texto]" custT="1"/>
      <dgm:spPr/>
      <dgm:t>
        <a:bodyPr/>
        <a:lstStyle/>
        <a:p>
          <a:r>
            <a:rPr lang="es-CL" sz="1600" dirty="0" smtClean="0"/>
            <a:t>2.  CARDIOPATÍAS CONGÉNITAS OPERABLES EN MENORES DE 15 AÑOS</a:t>
          </a:r>
          <a:endParaRPr lang="es-CL" sz="1600" dirty="0"/>
        </a:p>
      </dgm:t>
    </dgm:pt>
    <dgm:pt modelId="{3BF53F7E-0C31-400C-9DFF-7DC565686F92}" type="parTrans" cxnId="{11452D5D-07B4-480A-BCEA-D47CA7836546}">
      <dgm:prSet/>
      <dgm:spPr/>
      <dgm:t>
        <a:bodyPr/>
        <a:lstStyle/>
        <a:p>
          <a:endParaRPr lang="es-CL" sz="1100"/>
        </a:p>
      </dgm:t>
    </dgm:pt>
    <dgm:pt modelId="{09197CDD-3E72-43C2-B4B4-ED4A7B03B9D0}" type="sibTrans" cxnId="{11452D5D-07B4-480A-BCEA-D47CA7836546}">
      <dgm:prSet/>
      <dgm:spPr/>
      <dgm:t>
        <a:bodyPr/>
        <a:lstStyle/>
        <a:p>
          <a:endParaRPr lang="es-CL" sz="1100"/>
        </a:p>
      </dgm:t>
    </dgm:pt>
    <dgm:pt modelId="{B991FB6A-89D1-4F65-A5BA-B19F1752B465}">
      <dgm:prSet phldrT="[Texto]" custT="1"/>
      <dgm:spPr/>
      <dgm:t>
        <a:bodyPr/>
        <a:lstStyle/>
        <a:p>
          <a:r>
            <a:rPr lang="es-CL" sz="2400" dirty="0" smtClean="0"/>
            <a:t>Patologías incorporadas</a:t>
          </a:r>
          <a:endParaRPr lang="es-CL" sz="2400" dirty="0"/>
        </a:p>
      </dgm:t>
    </dgm:pt>
    <dgm:pt modelId="{2D755452-2914-4C0E-B0BB-5E199C7AC42E}" type="parTrans" cxnId="{41A22C62-25A6-4256-8DED-42D437F8F912}">
      <dgm:prSet/>
      <dgm:spPr/>
      <dgm:t>
        <a:bodyPr/>
        <a:lstStyle/>
        <a:p>
          <a:endParaRPr lang="es-CL" sz="1100"/>
        </a:p>
      </dgm:t>
    </dgm:pt>
    <dgm:pt modelId="{C0C7D5D2-8329-4EBD-B5CD-CB96B251B318}" type="sibTrans" cxnId="{41A22C62-25A6-4256-8DED-42D437F8F912}">
      <dgm:prSet/>
      <dgm:spPr/>
      <dgm:t>
        <a:bodyPr/>
        <a:lstStyle/>
        <a:p>
          <a:endParaRPr lang="es-CL" sz="1100"/>
        </a:p>
      </dgm:t>
    </dgm:pt>
    <dgm:pt modelId="{4A831447-7D27-43FA-80CB-55DBECBEFAEB}">
      <dgm:prSet phldrT="[Texto]" custT="1"/>
      <dgm:spPr/>
      <dgm:t>
        <a:bodyPr/>
        <a:lstStyle/>
        <a:p>
          <a:r>
            <a:rPr lang="es-CL" sz="1600" dirty="0" smtClean="0"/>
            <a:t>43.  TUMORES PRIMARIOS DEL SISTEMA NERVIOSO CENTRAL EN PERSONAS DE 15 AÑOS O MÁS</a:t>
          </a:r>
          <a:endParaRPr lang="es-CL" sz="1600" dirty="0"/>
        </a:p>
      </dgm:t>
    </dgm:pt>
    <dgm:pt modelId="{A45B9258-4630-4307-BCB2-D359C8E723F4}" type="parTrans" cxnId="{A457A563-4FBD-4D0D-A281-52B4759DAC88}">
      <dgm:prSet/>
      <dgm:spPr/>
      <dgm:t>
        <a:bodyPr/>
        <a:lstStyle/>
        <a:p>
          <a:endParaRPr lang="es-CL" sz="1100"/>
        </a:p>
      </dgm:t>
    </dgm:pt>
    <dgm:pt modelId="{DDFECED6-ADA7-4826-A213-7E86601035E3}" type="sibTrans" cxnId="{A457A563-4FBD-4D0D-A281-52B4759DAC88}">
      <dgm:prSet/>
      <dgm:spPr/>
      <dgm:t>
        <a:bodyPr/>
        <a:lstStyle/>
        <a:p>
          <a:endParaRPr lang="es-CL" sz="1100"/>
        </a:p>
      </dgm:t>
    </dgm:pt>
    <dgm:pt modelId="{85AF1D37-29E2-4694-A0E3-098BF5BBC439}">
      <dgm:prSet phldrT="[Texto]" custT="1"/>
      <dgm:spPr/>
      <dgm:t>
        <a:bodyPr/>
        <a:lstStyle/>
        <a:p>
          <a:r>
            <a:rPr lang="es-CL" sz="2400" dirty="0" smtClean="0"/>
            <a:t>Patologías incorporadas</a:t>
          </a:r>
          <a:endParaRPr lang="es-CL" sz="2400" dirty="0"/>
        </a:p>
      </dgm:t>
    </dgm:pt>
    <dgm:pt modelId="{0AF0FB95-597A-4B6F-BD8E-139C555BA84B}" type="sibTrans" cxnId="{94F41B83-3E3B-4C9F-B40C-344DDDF15E2B}">
      <dgm:prSet/>
      <dgm:spPr/>
      <dgm:t>
        <a:bodyPr/>
        <a:lstStyle/>
        <a:p>
          <a:endParaRPr lang="es-CL" sz="1100"/>
        </a:p>
      </dgm:t>
    </dgm:pt>
    <dgm:pt modelId="{7346C11D-13ED-4C94-B158-AAA821964E6A}" type="parTrans" cxnId="{94F41B83-3E3B-4C9F-B40C-344DDDF15E2B}">
      <dgm:prSet/>
      <dgm:spPr/>
      <dgm:t>
        <a:bodyPr/>
        <a:lstStyle/>
        <a:p>
          <a:endParaRPr lang="es-CL" sz="1100"/>
        </a:p>
      </dgm:t>
    </dgm:pt>
    <dgm:pt modelId="{2AAD8813-7515-4E52-B833-A15646261630}">
      <dgm:prSet phldrT="[Texto]" custT="1"/>
      <dgm:spPr/>
      <dgm:t>
        <a:bodyPr/>
        <a:lstStyle/>
        <a:p>
          <a:r>
            <a:rPr lang="es-CL" sz="1600" dirty="0" smtClean="0"/>
            <a:t>45. LEUCEMIA EN PERSONAS DE 15 AÑOS Y MÁS</a:t>
          </a:r>
          <a:endParaRPr lang="es-CL" sz="1600" dirty="0"/>
        </a:p>
      </dgm:t>
    </dgm:pt>
    <dgm:pt modelId="{F6B2630B-1962-4913-B74B-36E6F38A6CFC}" type="parTrans" cxnId="{59DFBD3B-67F0-42B8-9457-0FDED25794D7}">
      <dgm:prSet/>
      <dgm:spPr/>
      <dgm:t>
        <a:bodyPr/>
        <a:lstStyle/>
        <a:p>
          <a:endParaRPr lang="es-CL"/>
        </a:p>
      </dgm:t>
    </dgm:pt>
    <dgm:pt modelId="{4ED299E6-8937-41B4-BE09-69CC5804450D}" type="sibTrans" cxnId="{59DFBD3B-67F0-42B8-9457-0FDED25794D7}">
      <dgm:prSet/>
      <dgm:spPr/>
      <dgm:t>
        <a:bodyPr/>
        <a:lstStyle/>
        <a:p>
          <a:endParaRPr lang="es-CL"/>
        </a:p>
      </dgm:t>
    </dgm:pt>
    <dgm:pt modelId="{57A7A042-D3F9-48B3-AE67-BD3DF43278BE}">
      <dgm:prSet phldrT="[Texto]" custT="1"/>
      <dgm:spPr/>
      <dgm:t>
        <a:bodyPr/>
        <a:lstStyle/>
        <a:p>
          <a:r>
            <a:rPr lang="es-CL" sz="1600" dirty="0" smtClean="0"/>
            <a:t>14. CÁNCER EN PERSONAS MENORES DE 15 AÑOS</a:t>
          </a:r>
          <a:endParaRPr lang="es-CL" sz="1600" dirty="0"/>
        </a:p>
      </dgm:t>
    </dgm:pt>
    <dgm:pt modelId="{6CF9B3FC-1B61-4FB6-A25A-5B940A6C073C}" type="parTrans" cxnId="{613E422D-F367-453B-83D7-494D9922272C}">
      <dgm:prSet/>
      <dgm:spPr/>
      <dgm:t>
        <a:bodyPr/>
        <a:lstStyle/>
        <a:p>
          <a:endParaRPr lang="es-CL"/>
        </a:p>
      </dgm:t>
    </dgm:pt>
    <dgm:pt modelId="{09CD78CA-2F06-49F6-BC2B-F95F81EFC870}" type="sibTrans" cxnId="{613E422D-F367-453B-83D7-494D9922272C}">
      <dgm:prSet/>
      <dgm:spPr/>
      <dgm:t>
        <a:bodyPr/>
        <a:lstStyle/>
        <a:p>
          <a:endParaRPr lang="es-CL"/>
        </a:p>
      </dgm:t>
    </dgm:pt>
    <dgm:pt modelId="{C439B3EC-BD9E-467B-B913-7BBD9C6BFB7B}">
      <dgm:prSet phldrT="[Texto]" custT="1"/>
      <dgm:spPr/>
      <dgm:t>
        <a:bodyPr/>
        <a:lstStyle/>
        <a:p>
          <a:r>
            <a:rPr lang="es-CL" sz="1600" dirty="0" smtClean="0"/>
            <a:t>4.  ALIVIO DEL DOLOR Y CUIDADOS PALIATIVOS POR CÁNCER AVANZADO</a:t>
          </a:r>
          <a:endParaRPr lang="es-CL" sz="1600" dirty="0"/>
        </a:p>
      </dgm:t>
    </dgm:pt>
    <dgm:pt modelId="{2A758105-9BEB-4F6E-80DA-B63B848C4D5C}" type="parTrans" cxnId="{C3DD3C3D-1B67-4A3C-8150-1FCEE277E936}">
      <dgm:prSet/>
      <dgm:spPr/>
      <dgm:t>
        <a:bodyPr/>
        <a:lstStyle/>
        <a:p>
          <a:endParaRPr lang="es-CL"/>
        </a:p>
      </dgm:t>
    </dgm:pt>
    <dgm:pt modelId="{1454F0F9-741B-47B5-AF39-14930123CC3D}" type="sibTrans" cxnId="{C3DD3C3D-1B67-4A3C-8150-1FCEE277E936}">
      <dgm:prSet/>
      <dgm:spPr/>
      <dgm:t>
        <a:bodyPr/>
        <a:lstStyle/>
        <a:p>
          <a:endParaRPr lang="es-CL"/>
        </a:p>
      </dgm:t>
    </dgm:pt>
    <dgm:pt modelId="{118B07ED-EA3D-4792-BEA8-D055DD93D50C}">
      <dgm:prSet phldrT="[Texto]" custT="1"/>
      <dgm:spPr/>
      <dgm:t>
        <a:bodyPr/>
        <a:lstStyle/>
        <a:p>
          <a:r>
            <a:rPr lang="es-CL" sz="1600" dirty="0" smtClean="0"/>
            <a:t>26. COLECISTECTOMÍA PREVENTIVA DEL CÁNCER DE VESÍCULA EN PERSONAS DE 35 A 49 AÑOS</a:t>
          </a:r>
          <a:endParaRPr lang="es-CL" sz="1600" dirty="0"/>
        </a:p>
      </dgm:t>
    </dgm:pt>
    <dgm:pt modelId="{26A7CF6E-1D8F-4F7B-B8D0-06DEEEEA2AF1}" type="parTrans" cxnId="{86BE03BA-BA65-494F-94E4-5591071ADE5D}">
      <dgm:prSet/>
      <dgm:spPr/>
      <dgm:t>
        <a:bodyPr/>
        <a:lstStyle/>
        <a:p>
          <a:endParaRPr lang="es-CL"/>
        </a:p>
      </dgm:t>
    </dgm:pt>
    <dgm:pt modelId="{43BD07A6-3C03-4D5C-B840-F47A933A8CAF}" type="sibTrans" cxnId="{86BE03BA-BA65-494F-94E4-5591071ADE5D}">
      <dgm:prSet/>
      <dgm:spPr/>
      <dgm:t>
        <a:bodyPr/>
        <a:lstStyle/>
        <a:p>
          <a:endParaRPr lang="es-CL"/>
        </a:p>
      </dgm:t>
    </dgm:pt>
    <dgm:pt modelId="{5928450A-C7C0-4590-953E-7E9E04CB6844}" type="pres">
      <dgm:prSet presAssocID="{F9595463-9C5D-418E-9E93-89D82C09E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AD16953-DCE3-4441-9C85-67F41BD6995F}" type="pres">
      <dgm:prSet presAssocID="{ECBCD929-C8FF-4438-B9CE-C1B18E946C35}" presName="linNode" presStyleCnt="0"/>
      <dgm:spPr/>
    </dgm:pt>
    <dgm:pt modelId="{3496BDBE-3FB0-4D1F-92CE-359A562E697D}" type="pres">
      <dgm:prSet presAssocID="{ECBCD929-C8FF-4438-B9CE-C1B18E946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63DE04-23F3-4297-BC4E-DD7BDD9EE075}" type="pres">
      <dgm:prSet presAssocID="{ECBCD929-C8FF-4438-B9CE-C1B18E946C3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46C1B0-0FB9-4FF5-84A8-156A547D66F8}" type="pres">
      <dgm:prSet presAssocID="{70C42B9F-67E4-451D-B811-1421261C7E4A}" presName="sp" presStyleCnt="0"/>
      <dgm:spPr/>
    </dgm:pt>
    <dgm:pt modelId="{1DC5C66B-60AB-426D-9DA2-E0164EA4503B}" type="pres">
      <dgm:prSet presAssocID="{85AF1D37-29E2-4694-A0E3-098BF5BBC439}" presName="linNode" presStyleCnt="0"/>
      <dgm:spPr/>
    </dgm:pt>
    <dgm:pt modelId="{B31DE4AD-0082-429F-B8F7-516F238E33E7}" type="pres">
      <dgm:prSet presAssocID="{85AF1D37-29E2-4694-A0E3-098BF5BBC43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25768E-E7E5-49F3-85E0-9FDCE9274491}" type="pres">
      <dgm:prSet presAssocID="{85AF1D37-29E2-4694-A0E3-098BF5BBC439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E3D9D5-5590-48A9-9AF2-1CFB07B4727A}" type="pres">
      <dgm:prSet presAssocID="{0AF0FB95-597A-4B6F-BD8E-139C555BA84B}" presName="sp" presStyleCnt="0"/>
      <dgm:spPr/>
    </dgm:pt>
    <dgm:pt modelId="{8F5DF502-6B0D-4D83-825A-232DD14C2CCC}" type="pres">
      <dgm:prSet presAssocID="{B991FB6A-89D1-4F65-A5BA-B19F1752B465}" presName="linNode" presStyleCnt="0"/>
      <dgm:spPr/>
    </dgm:pt>
    <dgm:pt modelId="{44BDAC4E-CA5F-4162-80FF-9F29F63294DB}" type="pres">
      <dgm:prSet presAssocID="{B991FB6A-89D1-4F65-A5BA-B19F1752B4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F35DD2-E6E9-483D-8D08-C6EB1BD4B83B}" type="pres">
      <dgm:prSet presAssocID="{B991FB6A-89D1-4F65-A5BA-B19F1752B46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2A982F29-07DE-4B82-8BF3-71C8C0B68BFB}" type="presOf" srcId="{57A7A042-D3F9-48B3-AE67-BD3DF43278BE}" destId="{5625768E-E7E5-49F3-85E0-9FDCE9274491}" srcOrd="0" destOrd="0" presId="urn:microsoft.com/office/officeart/2005/8/layout/vList5"/>
    <dgm:cxn modelId="{0734696C-DD94-4FE8-9E96-B058481EA2B6}" type="presOf" srcId="{4A831447-7D27-43FA-80CB-55DBECBEFAEB}" destId="{65F35DD2-E6E9-483D-8D08-C6EB1BD4B83B}" srcOrd="0" destOrd="0" presId="urn:microsoft.com/office/officeart/2005/8/layout/vList5"/>
    <dgm:cxn modelId="{A457A563-4FBD-4D0D-A281-52B4759DAC88}" srcId="{B991FB6A-89D1-4F65-A5BA-B19F1752B465}" destId="{4A831447-7D27-43FA-80CB-55DBECBEFAEB}" srcOrd="0" destOrd="0" parTransId="{A45B9258-4630-4307-BCB2-D359C8E723F4}" sibTransId="{DDFECED6-ADA7-4826-A213-7E86601035E3}"/>
    <dgm:cxn modelId="{41A22C62-25A6-4256-8DED-42D437F8F912}" srcId="{F9595463-9C5D-418E-9E93-89D82C09E475}" destId="{B991FB6A-89D1-4F65-A5BA-B19F1752B465}" srcOrd="2" destOrd="0" parTransId="{2D755452-2914-4C0E-B0BB-5E199C7AC42E}" sibTransId="{C0C7D5D2-8329-4EBD-B5CD-CB96B251B318}"/>
    <dgm:cxn modelId="{11452D5D-07B4-480A-BCEA-D47CA7836546}" srcId="{ECBCD929-C8FF-4438-B9CE-C1B18E946C35}" destId="{25F64184-A8D1-430C-A685-E6E507A85633}" srcOrd="0" destOrd="0" parTransId="{3BF53F7E-0C31-400C-9DFF-7DC565686F92}" sibTransId="{09197CDD-3E72-43C2-B4B4-ED4A7B03B9D0}"/>
    <dgm:cxn modelId="{0F8AEC92-C831-496A-8836-2F5412E77E41}" type="presOf" srcId="{ECBCD929-C8FF-4438-B9CE-C1B18E946C35}" destId="{3496BDBE-3FB0-4D1F-92CE-359A562E697D}" srcOrd="0" destOrd="0" presId="urn:microsoft.com/office/officeart/2005/8/layout/vList5"/>
    <dgm:cxn modelId="{616C207F-383D-4D26-933A-29FAD059179B}" type="presOf" srcId="{2AAD8813-7515-4E52-B833-A15646261630}" destId="{65F35DD2-E6E9-483D-8D08-C6EB1BD4B83B}" srcOrd="0" destOrd="1" presId="urn:microsoft.com/office/officeart/2005/8/layout/vList5"/>
    <dgm:cxn modelId="{B4A3B791-390A-45CC-8FA4-D9EEBEE4C42E}" srcId="{F9595463-9C5D-418E-9E93-89D82C09E475}" destId="{ECBCD929-C8FF-4438-B9CE-C1B18E946C35}" srcOrd="0" destOrd="0" parTransId="{6133739E-16C2-4CF4-9CA6-C7AB21480203}" sibTransId="{70C42B9F-67E4-451D-B811-1421261C7E4A}"/>
    <dgm:cxn modelId="{D6ABA9BC-B174-4D93-8E07-4B89EB330BCB}" type="presOf" srcId="{85AF1D37-29E2-4694-A0E3-098BF5BBC439}" destId="{B31DE4AD-0082-429F-B8F7-516F238E33E7}" srcOrd="0" destOrd="0" presId="urn:microsoft.com/office/officeart/2005/8/layout/vList5"/>
    <dgm:cxn modelId="{20E8888F-C3EB-4938-B151-AC18ACC43E18}" type="presOf" srcId="{C439B3EC-BD9E-467B-B913-7BBD9C6BFB7B}" destId="{FC63DE04-23F3-4297-BC4E-DD7BDD9EE075}" srcOrd="0" destOrd="1" presId="urn:microsoft.com/office/officeart/2005/8/layout/vList5"/>
    <dgm:cxn modelId="{613E422D-F367-453B-83D7-494D9922272C}" srcId="{85AF1D37-29E2-4694-A0E3-098BF5BBC439}" destId="{57A7A042-D3F9-48B3-AE67-BD3DF43278BE}" srcOrd="0" destOrd="0" parTransId="{6CF9B3FC-1B61-4FB6-A25A-5B940A6C073C}" sibTransId="{09CD78CA-2F06-49F6-BC2B-F95F81EFC870}"/>
    <dgm:cxn modelId="{59DFBD3B-67F0-42B8-9457-0FDED25794D7}" srcId="{B991FB6A-89D1-4F65-A5BA-B19F1752B465}" destId="{2AAD8813-7515-4E52-B833-A15646261630}" srcOrd="1" destOrd="0" parTransId="{F6B2630B-1962-4913-B74B-36E6F38A6CFC}" sibTransId="{4ED299E6-8937-41B4-BE09-69CC5804450D}"/>
    <dgm:cxn modelId="{9C995A22-7142-46A3-8199-EC1D04E472C9}" type="presOf" srcId="{B991FB6A-89D1-4F65-A5BA-B19F1752B465}" destId="{44BDAC4E-CA5F-4162-80FF-9F29F63294DB}" srcOrd="0" destOrd="0" presId="urn:microsoft.com/office/officeart/2005/8/layout/vList5"/>
    <dgm:cxn modelId="{ADFA350B-5745-4936-B7B0-3189D3E889A5}" type="presOf" srcId="{F9595463-9C5D-418E-9E93-89D82C09E475}" destId="{5928450A-C7C0-4590-953E-7E9E04CB6844}" srcOrd="0" destOrd="0" presId="urn:microsoft.com/office/officeart/2005/8/layout/vList5"/>
    <dgm:cxn modelId="{FB7B6D34-B0E5-4B04-9DFE-78216EEE1BED}" type="presOf" srcId="{118B07ED-EA3D-4792-BEA8-D055DD93D50C}" destId="{5625768E-E7E5-49F3-85E0-9FDCE9274491}" srcOrd="0" destOrd="1" presId="urn:microsoft.com/office/officeart/2005/8/layout/vList5"/>
    <dgm:cxn modelId="{C3DD3C3D-1B67-4A3C-8150-1FCEE277E936}" srcId="{ECBCD929-C8FF-4438-B9CE-C1B18E946C35}" destId="{C439B3EC-BD9E-467B-B913-7BBD9C6BFB7B}" srcOrd="1" destOrd="0" parTransId="{2A758105-9BEB-4F6E-80DA-B63B848C4D5C}" sibTransId="{1454F0F9-741B-47B5-AF39-14930123CC3D}"/>
    <dgm:cxn modelId="{86BE03BA-BA65-494F-94E4-5591071ADE5D}" srcId="{85AF1D37-29E2-4694-A0E3-098BF5BBC439}" destId="{118B07ED-EA3D-4792-BEA8-D055DD93D50C}" srcOrd="1" destOrd="0" parTransId="{26A7CF6E-1D8F-4F7B-B8D0-06DEEEEA2AF1}" sibTransId="{43BD07A6-3C03-4D5C-B840-F47A933A8CAF}"/>
    <dgm:cxn modelId="{0F770CE1-9737-4C1F-9032-4491B07EE0DF}" type="presOf" srcId="{25F64184-A8D1-430C-A685-E6E507A85633}" destId="{FC63DE04-23F3-4297-BC4E-DD7BDD9EE075}" srcOrd="0" destOrd="0" presId="urn:microsoft.com/office/officeart/2005/8/layout/vList5"/>
    <dgm:cxn modelId="{94F41B83-3E3B-4C9F-B40C-344DDDF15E2B}" srcId="{F9595463-9C5D-418E-9E93-89D82C09E475}" destId="{85AF1D37-29E2-4694-A0E3-098BF5BBC439}" srcOrd="1" destOrd="0" parTransId="{7346C11D-13ED-4C94-B158-AAA821964E6A}" sibTransId="{0AF0FB95-597A-4B6F-BD8E-139C555BA84B}"/>
    <dgm:cxn modelId="{C52FF9B8-E75F-4D80-AB08-EE1ECBB46D82}" type="presParOf" srcId="{5928450A-C7C0-4590-953E-7E9E04CB6844}" destId="{7AD16953-DCE3-4441-9C85-67F41BD6995F}" srcOrd="0" destOrd="0" presId="urn:microsoft.com/office/officeart/2005/8/layout/vList5"/>
    <dgm:cxn modelId="{5BF99DE3-D5F5-4AAD-8370-1C3CB9983E59}" type="presParOf" srcId="{7AD16953-DCE3-4441-9C85-67F41BD6995F}" destId="{3496BDBE-3FB0-4D1F-92CE-359A562E697D}" srcOrd="0" destOrd="0" presId="urn:microsoft.com/office/officeart/2005/8/layout/vList5"/>
    <dgm:cxn modelId="{ACE5A0C5-7EA6-4406-AA7F-C338CB3299E2}" type="presParOf" srcId="{7AD16953-DCE3-4441-9C85-67F41BD6995F}" destId="{FC63DE04-23F3-4297-BC4E-DD7BDD9EE075}" srcOrd="1" destOrd="0" presId="urn:microsoft.com/office/officeart/2005/8/layout/vList5"/>
    <dgm:cxn modelId="{C0ACF33B-63B3-42BE-9261-1D5C92792E04}" type="presParOf" srcId="{5928450A-C7C0-4590-953E-7E9E04CB6844}" destId="{6C46C1B0-0FB9-4FF5-84A8-156A547D66F8}" srcOrd="1" destOrd="0" presId="urn:microsoft.com/office/officeart/2005/8/layout/vList5"/>
    <dgm:cxn modelId="{4CFF9715-43F6-4A5F-82A5-DB191FC56D60}" type="presParOf" srcId="{5928450A-C7C0-4590-953E-7E9E04CB6844}" destId="{1DC5C66B-60AB-426D-9DA2-E0164EA4503B}" srcOrd="2" destOrd="0" presId="urn:microsoft.com/office/officeart/2005/8/layout/vList5"/>
    <dgm:cxn modelId="{45862768-F273-4A62-89F5-3515CBBB9D90}" type="presParOf" srcId="{1DC5C66B-60AB-426D-9DA2-E0164EA4503B}" destId="{B31DE4AD-0082-429F-B8F7-516F238E33E7}" srcOrd="0" destOrd="0" presId="urn:microsoft.com/office/officeart/2005/8/layout/vList5"/>
    <dgm:cxn modelId="{EC83C2B3-D355-4670-9A29-FD556C059FE8}" type="presParOf" srcId="{1DC5C66B-60AB-426D-9DA2-E0164EA4503B}" destId="{5625768E-E7E5-49F3-85E0-9FDCE9274491}" srcOrd="1" destOrd="0" presId="urn:microsoft.com/office/officeart/2005/8/layout/vList5"/>
    <dgm:cxn modelId="{A96C667B-344B-49A6-907B-4919284F7A6B}" type="presParOf" srcId="{5928450A-C7C0-4590-953E-7E9E04CB6844}" destId="{4BE3D9D5-5590-48A9-9AF2-1CFB07B4727A}" srcOrd="3" destOrd="0" presId="urn:microsoft.com/office/officeart/2005/8/layout/vList5"/>
    <dgm:cxn modelId="{BCD4C5AA-8B1C-42AB-AB05-52675E3F1F16}" type="presParOf" srcId="{5928450A-C7C0-4590-953E-7E9E04CB6844}" destId="{8F5DF502-6B0D-4D83-825A-232DD14C2CCC}" srcOrd="4" destOrd="0" presId="urn:microsoft.com/office/officeart/2005/8/layout/vList5"/>
    <dgm:cxn modelId="{9A7E5160-07D0-4B51-B458-CFC86625907F}" type="presParOf" srcId="{8F5DF502-6B0D-4D83-825A-232DD14C2CCC}" destId="{44BDAC4E-CA5F-4162-80FF-9F29F63294DB}" srcOrd="0" destOrd="0" presId="urn:microsoft.com/office/officeart/2005/8/layout/vList5"/>
    <dgm:cxn modelId="{567D26A5-6F7E-44E7-98A8-A8227FF44E3E}" type="presParOf" srcId="{8F5DF502-6B0D-4D83-825A-232DD14C2CCC}" destId="{65F35DD2-E6E9-483D-8D08-C6EB1BD4B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595463-9C5D-418E-9E93-89D82C09E475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CBCD929-C8FF-4438-B9CE-C1B18E946C35}">
      <dgm:prSet phldrT="[Texto]" custT="1"/>
      <dgm:spPr/>
      <dgm:t>
        <a:bodyPr/>
        <a:lstStyle/>
        <a:p>
          <a:r>
            <a:rPr lang="es-CL" sz="2400" dirty="0" smtClean="0"/>
            <a:t>Garantía Acceso</a:t>
          </a:r>
          <a:endParaRPr lang="es-CL" sz="2400" dirty="0"/>
        </a:p>
      </dgm:t>
    </dgm:pt>
    <dgm:pt modelId="{6133739E-16C2-4CF4-9CA6-C7AB21480203}" type="parTrans" cxnId="{B4A3B791-390A-45CC-8FA4-D9EEBEE4C42E}">
      <dgm:prSet/>
      <dgm:spPr/>
      <dgm:t>
        <a:bodyPr/>
        <a:lstStyle/>
        <a:p>
          <a:endParaRPr lang="es-CL" sz="1100"/>
        </a:p>
      </dgm:t>
    </dgm:pt>
    <dgm:pt modelId="{70C42B9F-67E4-451D-B811-1421261C7E4A}" type="sibTrans" cxnId="{B4A3B791-390A-45CC-8FA4-D9EEBEE4C42E}">
      <dgm:prSet/>
      <dgm:spPr/>
      <dgm:t>
        <a:bodyPr/>
        <a:lstStyle/>
        <a:p>
          <a:endParaRPr lang="es-CL" sz="1100"/>
        </a:p>
      </dgm:t>
    </dgm:pt>
    <dgm:pt modelId="{DE97AD68-39B3-424E-9B98-E0BE1C0E50F0}">
      <dgm:prSet phldrT="[Texto]" custT="1"/>
      <dgm:spPr/>
      <dgm:t>
        <a:bodyPr/>
        <a:lstStyle/>
        <a:p>
          <a:r>
            <a:rPr lang="es-CL" sz="1600" dirty="0" smtClean="0"/>
            <a:t>2.  CARDIOPATÍAS CONGÉNITAS OPERABLES EN MENORES DE 15 AÑOS</a:t>
          </a:r>
          <a:endParaRPr lang="es-CL" sz="1600" dirty="0"/>
        </a:p>
      </dgm:t>
    </dgm:pt>
    <dgm:pt modelId="{D930F8C0-3482-4E4F-BAEF-993CBF0BE2CB}" type="parTrans" cxnId="{774C9146-5D92-4DBD-A27E-1B365E9AB9C4}">
      <dgm:prSet/>
      <dgm:spPr/>
      <dgm:t>
        <a:bodyPr/>
        <a:lstStyle/>
        <a:p>
          <a:endParaRPr lang="es-CL" sz="1100"/>
        </a:p>
      </dgm:t>
    </dgm:pt>
    <dgm:pt modelId="{4DBDD7E5-DCAB-4E79-A58C-B499E1EF5BBB}" type="sibTrans" cxnId="{774C9146-5D92-4DBD-A27E-1B365E9AB9C4}">
      <dgm:prSet/>
      <dgm:spPr/>
      <dgm:t>
        <a:bodyPr/>
        <a:lstStyle/>
        <a:p>
          <a:endParaRPr lang="es-CL" sz="1100"/>
        </a:p>
      </dgm:t>
    </dgm:pt>
    <dgm:pt modelId="{25F64184-A8D1-430C-A685-E6E507A85633}">
      <dgm:prSet phldrT="[Texto]" custT="1"/>
      <dgm:spPr/>
      <dgm:t>
        <a:bodyPr/>
        <a:lstStyle/>
        <a:p>
          <a:r>
            <a:rPr lang="es-CL" sz="1600" dirty="0" smtClean="0"/>
            <a:t>  3.  CÁNCER CERVICOUTERINO</a:t>
          </a:r>
          <a:endParaRPr lang="es-CL" sz="1600" dirty="0"/>
        </a:p>
      </dgm:t>
    </dgm:pt>
    <dgm:pt modelId="{3BF53F7E-0C31-400C-9DFF-7DC565686F92}" type="parTrans" cxnId="{11452D5D-07B4-480A-BCEA-D47CA7836546}">
      <dgm:prSet/>
      <dgm:spPr/>
      <dgm:t>
        <a:bodyPr/>
        <a:lstStyle/>
        <a:p>
          <a:endParaRPr lang="es-CL" sz="1100"/>
        </a:p>
      </dgm:t>
    </dgm:pt>
    <dgm:pt modelId="{09197CDD-3E72-43C2-B4B4-ED4A7B03B9D0}" type="sibTrans" cxnId="{11452D5D-07B4-480A-BCEA-D47CA7836546}">
      <dgm:prSet/>
      <dgm:spPr/>
      <dgm:t>
        <a:bodyPr/>
        <a:lstStyle/>
        <a:p>
          <a:endParaRPr lang="es-CL" sz="1100"/>
        </a:p>
      </dgm:t>
    </dgm:pt>
    <dgm:pt modelId="{85AF1D37-29E2-4694-A0E3-098BF5BBC439}">
      <dgm:prSet phldrT="[Texto]" custT="1"/>
      <dgm:spPr/>
      <dgm:t>
        <a:bodyPr/>
        <a:lstStyle/>
        <a:p>
          <a:r>
            <a:rPr lang="es-CL" sz="2400" dirty="0" smtClean="0"/>
            <a:t>Garantía Acceso</a:t>
          </a:r>
          <a:endParaRPr lang="es-CL" sz="2400" dirty="0"/>
        </a:p>
      </dgm:t>
    </dgm:pt>
    <dgm:pt modelId="{7346C11D-13ED-4C94-B158-AAA821964E6A}" type="parTrans" cxnId="{94F41B83-3E3B-4C9F-B40C-344DDDF15E2B}">
      <dgm:prSet/>
      <dgm:spPr/>
      <dgm:t>
        <a:bodyPr/>
        <a:lstStyle/>
        <a:p>
          <a:endParaRPr lang="es-CL" sz="1100"/>
        </a:p>
      </dgm:t>
    </dgm:pt>
    <dgm:pt modelId="{0AF0FB95-597A-4B6F-BD8E-139C555BA84B}" type="sibTrans" cxnId="{94F41B83-3E3B-4C9F-B40C-344DDDF15E2B}">
      <dgm:prSet/>
      <dgm:spPr/>
      <dgm:t>
        <a:bodyPr/>
        <a:lstStyle/>
        <a:p>
          <a:endParaRPr lang="es-CL" sz="1100"/>
        </a:p>
      </dgm:t>
    </dgm:pt>
    <dgm:pt modelId="{81972AC2-2448-41B4-B14E-FD2C267DDE31}">
      <dgm:prSet phldrT="[Texto]" custT="1"/>
      <dgm:spPr/>
      <dgm:t>
        <a:bodyPr/>
        <a:lstStyle/>
        <a:p>
          <a:r>
            <a:rPr lang="es-CL" sz="1600" dirty="0" smtClean="0"/>
            <a:t>59. HIPOACUSIA NEUROSENSORIAL BILATERAL DEL PREMATURO</a:t>
          </a:r>
          <a:endParaRPr lang="es-CL" sz="1600" dirty="0"/>
        </a:p>
      </dgm:t>
    </dgm:pt>
    <dgm:pt modelId="{6A230B3C-A578-4B59-A8F1-1D1E57A83152}" type="parTrans" cxnId="{360A39E3-37BB-4C8A-877C-A4B34516A9DC}">
      <dgm:prSet/>
      <dgm:spPr/>
      <dgm:t>
        <a:bodyPr/>
        <a:lstStyle/>
        <a:p>
          <a:endParaRPr lang="es-CL" sz="1100"/>
        </a:p>
      </dgm:t>
    </dgm:pt>
    <dgm:pt modelId="{FFE13CF8-AAB7-46ED-8094-18FEDEBE2BED}" type="sibTrans" cxnId="{360A39E3-37BB-4C8A-877C-A4B34516A9DC}">
      <dgm:prSet/>
      <dgm:spPr/>
      <dgm:t>
        <a:bodyPr/>
        <a:lstStyle/>
        <a:p>
          <a:endParaRPr lang="es-CL" sz="1100"/>
        </a:p>
      </dgm:t>
    </dgm:pt>
    <dgm:pt modelId="{B991FB6A-89D1-4F65-A5BA-B19F1752B465}">
      <dgm:prSet phldrT="[Texto]" custT="1"/>
      <dgm:spPr/>
      <dgm:t>
        <a:bodyPr/>
        <a:lstStyle/>
        <a:p>
          <a:r>
            <a:rPr lang="es-CL" sz="2400" dirty="0" smtClean="0"/>
            <a:t>Garantía Acceso</a:t>
          </a:r>
          <a:endParaRPr lang="es-CL" sz="2400" dirty="0"/>
        </a:p>
      </dgm:t>
    </dgm:pt>
    <dgm:pt modelId="{2D755452-2914-4C0E-B0BB-5E199C7AC42E}" type="parTrans" cxnId="{41A22C62-25A6-4256-8DED-42D437F8F912}">
      <dgm:prSet/>
      <dgm:spPr/>
      <dgm:t>
        <a:bodyPr/>
        <a:lstStyle/>
        <a:p>
          <a:endParaRPr lang="es-CL" sz="1100"/>
        </a:p>
      </dgm:t>
    </dgm:pt>
    <dgm:pt modelId="{C0C7D5D2-8329-4EBD-B5CD-CB96B251B318}" type="sibTrans" cxnId="{41A22C62-25A6-4256-8DED-42D437F8F912}">
      <dgm:prSet/>
      <dgm:spPr/>
      <dgm:t>
        <a:bodyPr/>
        <a:lstStyle/>
        <a:p>
          <a:endParaRPr lang="es-CL" sz="1100"/>
        </a:p>
      </dgm:t>
    </dgm:pt>
    <dgm:pt modelId="{4A831447-7D27-43FA-80CB-55DBECBEFAEB}">
      <dgm:prSet phldrT="[Texto]" custT="1"/>
      <dgm:spPr/>
      <dgm:t>
        <a:bodyPr/>
        <a:lstStyle/>
        <a:p>
          <a:r>
            <a:rPr lang="es-CL" sz="1600" dirty="0" smtClean="0"/>
            <a:t>70.  CÁNCER COLORECTAL EN PERSONAS DE 15 AÑOS Y MÁS</a:t>
          </a:r>
          <a:endParaRPr lang="es-CL" sz="1600" dirty="0"/>
        </a:p>
      </dgm:t>
    </dgm:pt>
    <dgm:pt modelId="{A45B9258-4630-4307-BCB2-D359C8E723F4}" type="parTrans" cxnId="{A457A563-4FBD-4D0D-A281-52B4759DAC88}">
      <dgm:prSet/>
      <dgm:spPr/>
      <dgm:t>
        <a:bodyPr/>
        <a:lstStyle/>
        <a:p>
          <a:endParaRPr lang="es-CL" sz="1100"/>
        </a:p>
      </dgm:t>
    </dgm:pt>
    <dgm:pt modelId="{DDFECED6-ADA7-4826-A213-7E86601035E3}" type="sibTrans" cxnId="{A457A563-4FBD-4D0D-A281-52B4759DAC88}">
      <dgm:prSet/>
      <dgm:spPr/>
      <dgm:t>
        <a:bodyPr/>
        <a:lstStyle/>
        <a:p>
          <a:endParaRPr lang="es-CL" sz="1100"/>
        </a:p>
      </dgm:t>
    </dgm:pt>
    <dgm:pt modelId="{ECCFB84B-005B-4605-9406-E66AD57774D9}">
      <dgm:prSet phldrT="[Texto]" custT="1"/>
      <dgm:spPr/>
      <dgm:t>
        <a:bodyPr/>
        <a:lstStyle/>
        <a:p>
          <a:r>
            <a:rPr lang="es-CL" sz="1600" dirty="0" smtClean="0"/>
            <a:t>77.  TRATAMIENTO DE  HIPOACUSIA MODERADA EN MENORES DE 4 AÑOS </a:t>
          </a:r>
          <a:endParaRPr lang="es-CL" sz="1600" dirty="0"/>
        </a:p>
      </dgm:t>
    </dgm:pt>
    <dgm:pt modelId="{8F1AED1F-9AE7-4EAB-892A-5FF2BD698D2B}" type="parTrans" cxnId="{78A511BF-8FB1-4E40-8ECB-69E4B3CB7D25}">
      <dgm:prSet/>
      <dgm:spPr/>
      <dgm:t>
        <a:bodyPr/>
        <a:lstStyle/>
        <a:p>
          <a:endParaRPr lang="es-CL" sz="1100"/>
        </a:p>
      </dgm:t>
    </dgm:pt>
    <dgm:pt modelId="{3E46F86A-70C8-4170-A978-D352C1305A4A}" type="sibTrans" cxnId="{78A511BF-8FB1-4E40-8ECB-69E4B3CB7D25}">
      <dgm:prSet/>
      <dgm:spPr/>
      <dgm:t>
        <a:bodyPr/>
        <a:lstStyle/>
        <a:p>
          <a:endParaRPr lang="es-CL" sz="1100"/>
        </a:p>
      </dgm:t>
    </dgm:pt>
    <dgm:pt modelId="{A9DC0560-1CB2-4281-86DF-4E99BBFB4227}">
      <dgm:prSet phldrT="[Texto]" custT="1"/>
      <dgm:spPr/>
      <dgm:t>
        <a:bodyPr/>
        <a:lstStyle/>
        <a:p>
          <a:r>
            <a:rPr lang="es-CL" sz="1600" dirty="0" smtClean="0"/>
            <a:t>63. ARTRITIS IDIOPATICA JUVENIL</a:t>
          </a:r>
          <a:endParaRPr lang="es-CL" sz="1600" dirty="0"/>
        </a:p>
      </dgm:t>
    </dgm:pt>
    <dgm:pt modelId="{E321D467-90F5-48ED-AA5D-F754D34A9E19}" type="parTrans" cxnId="{7E2EB6D4-16AF-4085-ABCC-64F7C19192FF}">
      <dgm:prSet/>
      <dgm:spPr/>
      <dgm:t>
        <a:bodyPr/>
        <a:lstStyle/>
        <a:p>
          <a:endParaRPr lang="es-CL" sz="1600"/>
        </a:p>
      </dgm:t>
    </dgm:pt>
    <dgm:pt modelId="{1C3845D9-55C2-429E-B56F-454CE125658D}" type="sibTrans" cxnId="{7E2EB6D4-16AF-4085-ABCC-64F7C19192FF}">
      <dgm:prSet/>
      <dgm:spPr/>
      <dgm:t>
        <a:bodyPr/>
        <a:lstStyle/>
        <a:p>
          <a:endParaRPr lang="es-CL" sz="1600"/>
        </a:p>
      </dgm:t>
    </dgm:pt>
    <dgm:pt modelId="{5928450A-C7C0-4590-953E-7E9E04CB6844}" type="pres">
      <dgm:prSet presAssocID="{F9595463-9C5D-418E-9E93-89D82C09E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AD16953-DCE3-4441-9C85-67F41BD6995F}" type="pres">
      <dgm:prSet presAssocID="{ECBCD929-C8FF-4438-B9CE-C1B18E946C35}" presName="linNode" presStyleCnt="0"/>
      <dgm:spPr/>
    </dgm:pt>
    <dgm:pt modelId="{3496BDBE-3FB0-4D1F-92CE-359A562E697D}" type="pres">
      <dgm:prSet presAssocID="{ECBCD929-C8FF-4438-B9CE-C1B18E946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63DE04-23F3-4297-BC4E-DD7BDD9EE075}" type="pres">
      <dgm:prSet presAssocID="{ECBCD929-C8FF-4438-B9CE-C1B18E946C3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46C1B0-0FB9-4FF5-84A8-156A547D66F8}" type="pres">
      <dgm:prSet presAssocID="{70C42B9F-67E4-451D-B811-1421261C7E4A}" presName="sp" presStyleCnt="0"/>
      <dgm:spPr/>
    </dgm:pt>
    <dgm:pt modelId="{1DC5C66B-60AB-426D-9DA2-E0164EA4503B}" type="pres">
      <dgm:prSet presAssocID="{85AF1D37-29E2-4694-A0E3-098BF5BBC439}" presName="linNode" presStyleCnt="0"/>
      <dgm:spPr/>
    </dgm:pt>
    <dgm:pt modelId="{B31DE4AD-0082-429F-B8F7-516F238E33E7}" type="pres">
      <dgm:prSet presAssocID="{85AF1D37-29E2-4694-A0E3-098BF5BBC43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25768E-E7E5-49F3-85E0-9FDCE9274491}" type="pres">
      <dgm:prSet presAssocID="{85AF1D37-29E2-4694-A0E3-098BF5BBC43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E3D9D5-5590-48A9-9AF2-1CFB07B4727A}" type="pres">
      <dgm:prSet presAssocID="{0AF0FB95-597A-4B6F-BD8E-139C555BA84B}" presName="sp" presStyleCnt="0"/>
      <dgm:spPr/>
    </dgm:pt>
    <dgm:pt modelId="{8F5DF502-6B0D-4D83-825A-232DD14C2CCC}" type="pres">
      <dgm:prSet presAssocID="{B991FB6A-89D1-4F65-A5BA-B19F1752B465}" presName="linNode" presStyleCnt="0"/>
      <dgm:spPr/>
    </dgm:pt>
    <dgm:pt modelId="{44BDAC4E-CA5F-4162-80FF-9F29F63294DB}" type="pres">
      <dgm:prSet presAssocID="{B991FB6A-89D1-4F65-A5BA-B19F1752B4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F35DD2-E6E9-483D-8D08-C6EB1BD4B83B}" type="pres">
      <dgm:prSet presAssocID="{B991FB6A-89D1-4F65-A5BA-B19F1752B46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61ED8D6E-64AA-4D26-B3A4-8443C92C198F}" type="presOf" srcId="{A9DC0560-1CB2-4281-86DF-4E99BBFB4227}" destId="{5625768E-E7E5-49F3-85E0-9FDCE9274491}" srcOrd="0" destOrd="1" presId="urn:microsoft.com/office/officeart/2005/8/layout/vList5"/>
    <dgm:cxn modelId="{BC4913B1-C453-4E2C-8562-E46E8F7A7345}" type="presOf" srcId="{DE97AD68-39B3-424E-9B98-E0BE1C0E50F0}" destId="{FC63DE04-23F3-4297-BC4E-DD7BDD9EE075}" srcOrd="0" destOrd="0" presId="urn:microsoft.com/office/officeart/2005/8/layout/vList5"/>
    <dgm:cxn modelId="{212EC4AE-4A74-44B7-AA32-B05D9421BFE2}" type="presOf" srcId="{4A831447-7D27-43FA-80CB-55DBECBEFAEB}" destId="{65F35DD2-E6E9-483D-8D08-C6EB1BD4B83B}" srcOrd="0" destOrd="0" presId="urn:microsoft.com/office/officeart/2005/8/layout/vList5"/>
    <dgm:cxn modelId="{B9ACA88E-6207-474A-8D72-E98CEEAAB96C}" type="presOf" srcId="{ECCFB84B-005B-4605-9406-E66AD57774D9}" destId="{65F35DD2-E6E9-483D-8D08-C6EB1BD4B83B}" srcOrd="0" destOrd="1" presId="urn:microsoft.com/office/officeart/2005/8/layout/vList5"/>
    <dgm:cxn modelId="{883B8660-3791-4C99-9483-3EC824C87700}" type="presOf" srcId="{81972AC2-2448-41B4-B14E-FD2C267DDE31}" destId="{5625768E-E7E5-49F3-85E0-9FDCE9274491}" srcOrd="0" destOrd="0" presId="urn:microsoft.com/office/officeart/2005/8/layout/vList5"/>
    <dgm:cxn modelId="{A457A563-4FBD-4D0D-A281-52B4759DAC88}" srcId="{B991FB6A-89D1-4F65-A5BA-B19F1752B465}" destId="{4A831447-7D27-43FA-80CB-55DBECBEFAEB}" srcOrd="0" destOrd="0" parTransId="{A45B9258-4630-4307-BCB2-D359C8E723F4}" sibTransId="{DDFECED6-ADA7-4826-A213-7E86601035E3}"/>
    <dgm:cxn modelId="{41A22C62-25A6-4256-8DED-42D437F8F912}" srcId="{F9595463-9C5D-418E-9E93-89D82C09E475}" destId="{B991FB6A-89D1-4F65-A5BA-B19F1752B465}" srcOrd="2" destOrd="0" parTransId="{2D755452-2914-4C0E-B0BB-5E199C7AC42E}" sibTransId="{C0C7D5D2-8329-4EBD-B5CD-CB96B251B318}"/>
    <dgm:cxn modelId="{7E2EB6D4-16AF-4085-ABCC-64F7C19192FF}" srcId="{85AF1D37-29E2-4694-A0E3-098BF5BBC439}" destId="{A9DC0560-1CB2-4281-86DF-4E99BBFB4227}" srcOrd="1" destOrd="0" parTransId="{E321D467-90F5-48ED-AA5D-F754D34A9E19}" sibTransId="{1C3845D9-55C2-429E-B56F-454CE125658D}"/>
    <dgm:cxn modelId="{11452D5D-07B4-480A-BCEA-D47CA7836546}" srcId="{ECBCD929-C8FF-4438-B9CE-C1B18E946C35}" destId="{25F64184-A8D1-430C-A685-E6E507A85633}" srcOrd="1" destOrd="0" parTransId="{3BF53F7E-0C31-400C-9DFF-7DC565686F92}" sibTransId="{09197CDD-3E72-43C2-B4B4-ED4A7B03B9D0}"/>
    <dgm:cxn modelId="{F158D47B-8973-4A1C-9438-05551713441E}" type="presOf" srcId="{ECBCD929-C8FF-4438-B9CE-C1B18E946C35}" destId="{3496BDBE-3FB0-4D1F-92CE-359A562E697D}" srcOrd="0" destOrd="0" presId="urn:microsoft.com/office/officeart/2005/8/layout/vList5"/>
    <dgm:cxn modelId="{360A39E3-37BB-4C8A-877C-A4B34516A9DC}" srcId="{85AF1D37-29E2-4694-A0E3-098BF5BBC439}" destId="{81972AC2-2448-41B4-B14E-FD2C267DDE31}" srcOrd="0" destOrd="0" parTransId="{6A230B3C-A578-4B59-A8F1-1D1E57A83152}" sibTransId="{FFE13CF8-AAB7-46ED-8094-18FEDEBE2BED}"/>
    <dgm:cxn modelId="{B4A3B791-390A-45CC-8FA4-D9EEBEE4C42E}" srcId="{F9595463-9C5D-418E-9E93-89D82C09E475}" destId="{ECBCD929-C8FF-4438-B9CE-C1B18E946C35}" srcOrd="0" destOrd="0" parTransId="{6133739E-16C2-4CF4-9CA6-C7AB21480203}" sibTransId="{70C42B9F-67E4-451D-B811-1421261C7E4A}"/>
    <dgm:cxn modelId="{78A511BF-8FB1-4E40-8ECB-69E4B3CB7D25}" srcId="{B991FB6A-89D1-4F65-A5BA-B19F1752B465}" destId="{ECCFB84B-005B-4605-9406-E66AD57774D9}" srcOrd="1" destOrd="0" parTransId="{8F1AED1F-9AE7-4EAB-892A-5FF2BD698D2B}" sibTransId="{3E46F86A-70C8-4170-A978-D352C1305A4A}"/>
    <dgm:cxn modelId="{30F302B4-04C3-4BB9-A7C9-ED3410FBABB2}" type="presOf" srcId="{85AF1D37-29E2-4694-A0E3-098BF5BBC439}" destId="{B31DE4AD-0082-429F-B8F7-516F238E33E7}" srcOrd="0" destOrd="0" presId="urn:microsoft.com/office/officeart/2005/8/layout/vList5"/>
    <dgm:cxn modelId="{00DF52FC-B2A0-40F0-99DC-AD815D0703BF}" type="presOf" srcId="{F9595463-9C5D-418E-9E93-89D82C09E475}" destId="{5928450A-C7C0-4590-953E-7E9E04CB6844}" srcOrd="0" destOrd="0" presId="urn:microsoft.com/office/officeart/2005/8/layout/vList5"/>
    <dgm:cxn modelId="{774C9146-5D92-4DBD-A27E-1B365E9AB9C4}" srcId="{ECBCD929-C8FF-4438-B9CE-C1B18E946C35}" destId="{DE97AD68-39B3-424E-9B98-E0BE1C0E50F0}" srcOrd="0" destOrd="0" parTransId="{D930F8C0-3482-4E4F-BAEF-993CBF0BE2CB}" sibTransId="{4DBDD7E5-DCAB-4E79-A58C-B499E1EF5BBB}"/>
    <dgm:cxn modelId="{B088399D-4782-40CC-95C3-32B91A7D629D}" type="presOf" srcId="{25F64184-A8D1-430C-A685-E6E507A85633}" destId="{FC63DE04-23F3-4297-BC4E-DD7BDD9EE075}" srcOrd="0" destOrd="1" presId="urn:microsoft.com/office/officeart/2005/8/layout/vList5"/>
    <dgm:cxn modelId="{95B02C8E-7728-42B4-8447-FE9E4F4300C1}" type="presOf" srcId="{B991FB6A-89D1-4F65-A5BA-B19F1752B465}" destId="{44BDAC4E-CA5F-4162-80FF-9F29F63294DB}" srcOrd="0" destOrd="0" presId="urn:microsoft.com/office/officeart/2005/8/layout/vList5"/>
    <dgm:cxn modelId="{94F41B83-3E3B-4C9F-B40C-344DDDF15E2B}" srcId="{F9595463-9C5D-418E-9E93-89D82C09E475}" destId="{85AF1D37-29E2-4694-A0E3-098BF5BBC439}" srcOrd="1" destOrd="0" parTransId="{7346C11D-13ED-4C94-B158-AAA821964E6A}" sibTransId="{0AF0FB95-597A-4B6F-BD8E-139C555BA84B}"/>
    <dgm:cxn modelId="{B4B3518B-91A5-4B1B-9783-F32F1E2EAC94}" type="presParOf" srcId="{5928450A-C7C0-4590-953E-7E9E04CB6844}" destId="{7AD16953-DCE3-4441-9C85-67F41BD6995F}" srcOrd="0" destOrd="0" presId="urn:microsoft.com/office/officeart/2005/8/layout/vList5"/>
    <dgm:cxn modelId="{AD1193DB-FE3C-4A03-83D3-D9BA58C1DC23}" type="presParOf" srcId="{7AD16953-DCE3-4441-9C85-67F41BD6995F}" destId="{3496BDBE-3FB0-4D1F-92CE-359A562E697D}" srcOrd="0" destOrd="0" presId="urn:microsoft.com/office/officeart/2005/8/layout/vList5"/>
    <dgm:cxn modelId="{84BB874E-575A-4014-BF1A-083A1C88CCF1}" type="presParOf" srcId="{7AD16953-DCE3-4441-9C85-67F41BD6995F}" destId="{FC63DE04-23F3-4297-BC4E-DD7BDD9EE075}" srcOrd="1" destOrd="0" presId="urn:microsoft.com/office/officeart/2005/8/layout/vList5"/>
    <dgm:cxn modelId="{83C68039-CFE8-419F-A611-7EEA6A3CAC6C}" type="presParOf" srcId="{5928450A-C7C0-4590-953E-7E9E04CB6844}" destId="{6C46C1B0-0FB9-4FF5-84A8-156A547D66F8}" srcOrd="1" destOrd="0" presId="urn:microsoft.com/office/officeart/2005/8/layout/vList5"/>
    <dgm:cxn modelId="{B35BEF20-81B7-4945-BF6B-FF15F0B49054}" type="presParOf" srcId="{5928450A-C7C0-4590-953E-7E9E04CB6844}" destId="{1DC5C66B-60AB-426D-9DA2-E0164EA4503B}" srcOrd="2" destOrd="0" presId="urn:microsoft.com/office/officeart/2005/8/layout/vList5"/>
    <dgm:cxn modelId="{C54EB7AB-2EB0-42C5-AA73-98D4538C2013}" type="presParOf" srcId="{1DC5C66B-60AB-426D-9DA2-E0164EA4503B}" destId="{B31DE4AD-0082-429F-B8F7-516F238E33E7}" srcOrd="0" destOrd="0" presId="urn:microsoft.com/office/officeart/2005/8/layout/vList5"/>
    <dgm:cxn modelId="{E65F23B1-3FB5-494A-8B29-6B1249CAA969}" type="presParOf" srcId="{1DC5C66B-60AB-426D-9DA2-E0164EA4503B}" destId="{5625768E-E7E5-49F3-85E0-9FDCE9274491}" srcOrd="1" destOrd="0" presId="urn:microsoft.com/office/officeart/2005/8/layout/vList5"/>
    <dgm:cxn modelId="{12B929CF-DB2B-400B-942C-F4EF62EC479E}" type="presParOf" srcId="{5928450A-C7C0-4590-953E-7E9E04CB6844}" destId="{4BE3D9D5-5590-48A9-9AF2-1CFB07B4727A}" srcOrd="3" destOrd="0" presId="urn:microsoft.com/office/officeart/2005/8/layout/vList5"/>
    <dgm:cxn modelId="{15446CA8-9EDC-4F26-9ACD-DFBA69583F21}" type="presParOf" srcId="{5928450A-C7C0-4590-953E-7E9E04CB6844}" destId="{8F5DF502-6B0D-4D83-825A-232DD14C2CCC}" srcOrd="4" destOrd="0" presId="urn:microsoft.com/office/officeart/2005/8/layout/vList5"/>
    <dgm:cxn modelId="{78EA5197-24CA-461F-9991-6B2E893EDBA0}" type="presParOf" srcId="{8F5DF502-6B0D-4D83-825A-232DD14C2CCC}" destId="{44BDAC4E-CA5F-4162-80FF-9F29F63294DB}" srcOrd="0" destOrd="0" presId="urn:microsoft.com/office/officeart/2005/8/layout/vList5"/>
    <dgm:cxn modelId="{3DE1EA29-1188-416C-9231-A8F07B6A2891}" type="presParOf" srcId="{8F5DF502-6B0D-4D83-825A-232DD14C2CCC}" destId="{65F35DD2-E6E9-483D-8D08-C6EB1BD4B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595463-9C5D-418E-9E93-89D82C09E475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CBCD929-C8FF-4438-B9CE-C1B18E946C35}">
      <dgm:prSet phldrT="[Texto]" custT="1"/>
      <dgm:spPr/>
      <dgm:t>
        <a:bodyPr/>
        <a:lstStyle/>
        <a:p>
          <a:r>
            <a:rPr lang="es-CL" sz="2400" dirty="0" smtClean="0"/>
            <a:t>Garantía Oportunidad</a:t>
          </a:r>
          <a:endParaRPr lang="es-CL" sz="2400" dirty="0"/>
        </a:p>
      </dgm:t>
    </dgm:pt>
    <dgm:pt modelId="{6133739E-16C2-4CF4-9CA6-C7AB21480203}" type="parTrans" cxnId="{B4A3B791-390A-45CC-8FA4-D9EEBEE4C42E}">
      <dgm:prSet/>
      <dgm:spPr/>
      <dgm:t>
        <a:bodyPr/>
        <a:lstStyle/>
        <a:p>
          <a:endParaRPr lang="es-CL" sz="1100"/>
        </a:p>
      </dgm:t>
    </dgm:pt>
    <dgm:pt modelId="{70C42B9F-67E4-451D-B811-1421261C7E4A}" type="sibTrans" cxnId="{B4A3B791-390A-45CC-8FA4-D9EEBEE4C42E}">
      <dgm:prSet/>
      <dgm:spPr/>
      <dgm:t>
        <a:bodyPr/>
        <a:lstStyle/>
        <a:p>
          <a:endParaRPr lang="es-CL" sz="1100"/>
        </a:p>
      </dgm:t>
    </dgm:pt>
    <dgm:pt modelId="{DE97AD68-39B3-424E-9B98-E0BE1C0E50F0}">
      <dgm:prSet phldrT="[Texto]" custT="1"/>
      <dgm:spPr/>
      <dgm:t>
        <a:bodyPr/>
        <a:lstStyle/>
        <a:p>
          <a:r>
            <a:rPr lang="es-CL" sz="1400" dirty="0" smtClean="0"/>
            <a:t>3.  CÁNCER CERVICOUTERINO</a:t>
          </a:r>
          <a:endParaRPr lang="es-CL" sz="1400" dirty="0"/>
        </a:p>
      </dgm:t>
    </dgm:pt>
    <dgm:pt modelId="{D930F8C0-3482-4E4F-BAEF-993CBF0BE2CB}" type="parTrans" cxnId="{774C9146-5D92-4DBD-A27E-1B365E9AB9C4}">
      <dgm:prSet/>
      <dgm:spPr/>
      <dgm:t>
        <a:bodyPr/>
        <a:lstStyle/>
        <a:p>
          <a:endParaRPr lang="es-CL" sz="1100"/>
        </a:p>
      </dgm:t>
    </dgm:pt>
    <dgm:pt modelId="{4DBDD7E5-DCAB-4E79-A58C-B499E1EF5BBB}" type="sibTrans" cxnId="{774C9146-5D92-4DBD-A27E-1B365E9AB9C4}">
      <dgm:prSet/>
      <dgm:spPr/>
      <dgm:t>
        <a:bodyPr/>
        <a:lstStyle/>
        <a:p>
          <a:endParaRPr lang="es-CL" sz="1100"/>
        </a:p>
      </dgm:t>
    </dgm:pt>
    <dgm:pt modelId="{85AF1D37-29E2-4694-A0E3-098BF5BBC439}">
      <dgm:prSet phldrT="[Texto]" custT="1"/>
      <dgm:spPr/>
      <dgm:t>
        <a:bodyPr/>
        <a:lstStyle/>
        <a:p>
          <a:r>
            <a:rPr lang="es-CL" sz="2400" dirty="0" smtClean="0"/>
            <a:t>Garantía Oportunidad</a:t>
          </a:r>
          <a:endParaRPr lang="es-CL" sz="2400" dirty="0"/>
        </a:p>
      </dgm:t>
    </dgm:pt>
    <dgm:pt modelId="{7346C11D-13ED-4C94-B158-AAA821964E6A}" type="parTrans" cxnId="{94F41B83-3E3B-4C9F-B40C-344DDDF15E2B}">
      <dgm:prSet/>
      <dgm:spPr/>
      <dgm:t>
        <a:bodyPr/>
        <a:lstStyle/>
        <a:p>
          <a:endParaRPr lang="es-CL" sz="1100"/>
        </a:p>
      </dgm:t>
    </dgm:pt>
    <dgm:pt modelId="{0AF0FB95-597A-4B6F-BD8E-139C555BA84B}" type="sibTrans" cxnId="{94F41B83-3E3B-4C9F-B40C-344DDDF15E2B}">
      <dgm:prSet/>
      <dgm:spPr/>
      <dgm:t>
        <a:bodyPr/>
        <a:lstStyle/>
        <a:p>
          <a:endParaRPr lang="es-CL" sz="1100"/>
        </a:p>
      </dgm:t>
    </dgm:pt>
    <dgm:pt modelId="{81972AC2-2448-41B4-B14E-FD2C267DDE31}">
      <dgm:prSet phldrT="[Texto]" custT="1"/>
      <dgm:spPr/>
      <dgm:t>
        <a:bodyPr/>
        <a:lstStyle/>
        <a:p>
          <a:r>
            <a:rPr lang="es-CL" sz="1400" dirty="0" smtClean="0"/>
            <a:t>46. URGENCIAS ODONTOLÓGICAS AMBULATORIAS</a:t>
          </a:r>
          <a:endParaRPr lang="es-CL" sz="1400" dirty="0"/>
        </a:p>
      </dgm:t>
    </dgm:pt>
    <dgm:pt modelId="{6A230B3C-A578-4B59-A8F1-1D1E57A83152}" type="parTrans" cxnId="{360A39E3-37BB-4C8A-877C-A4B34516A9DC}">
      <dgm:prSet/>
      <dgm:spPr/>
      <dgm:t>
        <a:bodyPr/>
        <a:lstStyle/>
        <a:p>
          <a:endParaRPr lang="es-CL" sz="1100"/>
        </a:p>
      </dgm:t>
    </dgm:pt>
    <dgm:pt modelId="{FFE13CF8-AAB7-46ED-8094-18FEDEBE2BED}" type="sibTrans" cxnId="{360A39E3-37BB-4C8A-877C-A4B34516A9DC}">
      <dgm:prSet/>
      <dgm:spPr/>
      <dgm:t>
        <a:bodyPr/>
        <a:lstStyle/>
        <a:p>
          <a:endParaRPr lang="es-CL" sz="1100"/>
        </a:p>
      </dgm:t>
    </dgm:pt>
    <dgm:pt modelId="{B991FB6A-89D1-4F65-A5BA-B19F1752B465}">
      <dgm:prSet phldrT="[Texto]" custT="1"/>
      <dgm:spPr/>
      <dgm:t>
        <a:bodyPr/>
        <a:lstStyle/>
        <a:p>
          <a:r>
            <a:rPr lang="es-CL" sz="2400" dirty="0" smtClean="0"/>
            <a:t>Garantía Oportunidad</a:t>
          </a:r>
          <a:endParaRPr lang="es-CL" sz="2400" dirty="0"/>
        </a:p>
      </dgm:t>
    </dgm:pt>
    <dgm:pt modelId="{2D755452-2914-4C0E-B0BB-5E199C7AC42E}" type="parTrans" cxnId="{41A22C62-25A6-4256-8DED-42D437F8F912}">
      <dgm:prSet/>
      <dgm:spPr/>
      <dgm:t>
        <a:bodyPr/>
        <a:lstStyle/>
        <a:p>
          <a:endParaRPr lang="es-CL" sz="1100"/>
        </a:p>
      </dgm:t>
    </dgm:pt>
    <dgm:pt modelId="{C0C7D5D2-8329-4EBD-B5CD-CB96B251B318}" type="sibTrans" cxnId="{41A22C62-25A6-4256-8DED-42D437F8F912}">
      <dgm:prSet/>
      <dgm:spPr/>
      <dgm:t>
        <a:bodyPr/>
        <a:lstStyle/>
        <a:p>
          <a:endParaRPr lang="es-CL" sz="1100"/>
        </a:p>
      </dgm:t>
    </dgm:pt>
    <dgm:pt modelId="{4A831447-7D27-43FA-80CB-55DBECBEFAEB}">
      <dgm:prSet phldrT="[Texto]" custT="1"/>
      <dgm:spPr/>
      <dgm:t>
        <a:bodyPr/>
        <a:lstStyle/>
        <a:p>
          <a:r>
            <a:rPr lang="es-CL" sz="1400" dirty="0" smtClean="0"/>
            <a:t>70.  CÁNCER COLORECTAL EN PERSONAS DE 15 AÑOS Y MÁS</a:t>
          </a:r>
          <a:endParaRPr lang="es-CL" sz="1400" dirty="0"/>
        </a:p>
      </dgm:t>
    </dgm:pt>
    <dgm:pt modelId="{A45B9258-4630-4307-BCB2-D359C8E723F4}" type="parTrans" cxnId="{A457A563-4FBD-4D0D-A281-52B4759DAC88}">
      <dgm:prSet/>
      <dgm:spPr/>
      <dgm:t>
        <a:bodyPr/>
        <a:lstStyle/>
        <a:p>
          <a:endParaRPr lang="es-CL" sz="1100"/>
        </a:p>
      </dgm:t>
    </dgm:pt>
    <dgm:pt modelId="{DDFECED6-ADA7-4826-A213-7E86601035E3}" type="sibTrans" cxnId="{A457A563-4FBD-4D0D-A281-52B4759DAC88}">
      <dgm:prSet/>
      <dgm:spPr/>
      <dgm:t>
        <a:bodyPr/>
        <a:lstStyle/>
        <a:p>
          <a:endParaRPr lang="es-CL" sz="1100"/>
        </a:p>
      </dgm:t>
    </dgm:pt>
    <dgm:pt modelId="{53C3090F-49DC-4243-BFB2-E2EE774AF467}">
      <dgm:prSet phldrT="[Texto]" custT="1"/>
      <dgm:spPr/>
      <dgm:t>
        <a:bodyPr/>
        <a:lstStyle/>
        <a:p>
          <a:r>
            <a:rPr lang="es-CL" sz="1400" dirty="0" smtClean="0"/>
            <a:t>17. LINFOMAS EN PERSONAS DE 15 AÑOS Y MÁS</a:t>
          </a:r>
          <a:endParaRPr lang="es-CL" sz="1400" dirty="0"/>
        </a:p>
      </dgm:t>
    </dgm:pt>
    <dgm:pt modelId="{5AEEA896-7ECB-4F03-AA3A-315B1404C8AE}" type="parTrans" cxnId="{3F6889A5-1182-437D-AB3F-F1B4F57BC390}">
      <dgm:prSet/>
      <dgm:spPr/>
      <dgm:t>
        <a:bodyPr/>
        <a:lstStyle/>
        <a:p>
          <a:endParaRPr lang="es-CL"/>
        </a:p>
      </dgm:t>
    </dgm:pt>
    <dgm:pt modelId="{924A47F6-D5A1-421E-82CD-9D9CA5F98537}" type="sibTrans" cxnId="{3F6889A5-1182-437D-AB3F-F1B4F57BC390}">
      <dgm:prSet/>
      <dgm:spPr/>
      <dgm:t>
        <a:bodyPr/>
        <a:lstStyle/>
        <a:p>
          <a:endParaRPr lang="es-CL"/>
        </a:p>
      </dgm:t>
    </dgm:pt>
    <dgm:pt modelId="{2397B7F2-CBD7-4851-8C56-E5365CD6EECD}">
      <dgm:prSet phldrT="[Texto]" custT="1"/>
      <dgm:spPr/>
      <dgm:t>
        <a:bodyPr/>
        <a:lstStyle/>
        <a:p>
          <a:r>
            <a:rPr lang="es-CL" sz="1400" dirty="0" smtClean="0"/>
            <a:t>27.  CÁNCER GÁSTRICO</a:t>
          </a:r>
          <a:endParaRPr lang="es-CL" sz="1400" dirty="0"/>
        </a:p>
      </dgm:t>
    </dgm:pt>
    <dgm:pt modelId="{890421AE-B845-479E-8DA0-A73A256E9BAB}" type="parTrans" cxnId="{27F249E5-B336-45F2-8C63-5D318F95B530}">
      <dgm:prSet/>
      <dgm:spPr/>
      <dgm:t>
        <a:bodyPr/>
        <a:lstStyle/>
        <a:p>
          <a:endParaRPr lang="es-CL"/>
        </a:p>
      </dgm:t>
    </dgm:pt>
    <dgm:pt modelId="{3DB0DF3B-90BE-45FD-86A8-40EE264902DA}" type="sibTrans" cxnId="{27F249E5-B336-45F2-8C63-5D318F95B530}">
      <dgm:prSet/>
      <dgm:spPr/>
      <dgm:t>
        <a:bodyPr/>
        <a:lstStyle/>
        <a:p>
          <a:endParaRPr lang="es-CL"/>
        </a:p>
      </dgm:t>
    </dgm:pt>
    <dgm:pt modelId="{3D642A6B-8683-4D40-A098-FCC85F4B0283}">
      <dgm:prSet phldrT="[Texto]" custT="1"/>
      <dgm:spPr/>
      <dgm:t>
        <a:bodyPr/>
        <a:lstStyle/>
        <a:p>
          <a:r>
            <a:rPr lang="es-CL" sz="1400" dirty="0" smtClean="0"/>
            <a:t>28.  CÁNCER DE PRÓSTATA EN PERSONAS DE 15 AÑOS Y MAS</a:t>
          </a:r>
          <a:endParaRPr lang="es-CL" sz="1400" dirty="0"/>
        </a:p>
      </dgm:t>
    </dgm:pt>
    <dgm:pt modelId="{B83EE4BE-3458-40C2-9DF2-D00B82E1D332}" type="parTrans" cxnId="{9F88170C-6F08-4FEC-8183-6FC17DD9C604}">
      <dgm:prSet/>
      <dgm:spPr/>
      <dgm:t>
        <a:bodyPr/>
        <a:lstStyle/>
        <a:p>
          <a:endParaRPr lang="es-CL"/>
        </a:p>
      </dgm:t>
    </dgm:pt>
    <dgm:pt modelId="{E89F23AF-5A92-4424-BC85-070D41323DB5}" type="sibTrans" cxnId="{9F88170C-6F08-4FEC-8183-6FC17DD9C604}">
      <dgm:prSet/>
      <dgm:spPr/>
      <dgm:t>
        <a:bodyPr/>
        <a:lstStyle/>
        <a:p>
          <a:endParaRPr lang="es-CL"/>
        </a:p>
      </dgm:t>
    </dgm:pt>
    <dgm:pt modelId="{647941F5-33D0-49BD-A176-63349C982285}">
      <dgm:prSet phldrT="[Texto]" custT="1"/>
      <dgm:spPr/>
      <dgm:t>
        <a:bodyPr/>
        <a:lstStyle/>
        <a:p>
          <a:r>
            <a:rPr lang="es-CL" sz="1400" dirty="0" smtClean="0"/>
            <a:t>59. HIPOACUSIA NEUROSENSORIAL BILATERAL DEL PREMATURO</a:t>
          </a:r>
          <a:endParaRPr lang="es-CL" sz="1400" dirty="0"/>
        </a:p>
      </dgm:t>
    </dgm:pt>
    <dgm:pt modelId="{35B91DAB-6A32-4860-B1D3-C2270DDD5B92}" type="parTrans" cxnId="{ACC98889-C89D-4047-8F0B-2B68B026B454}">
      <dgm:prSet/>
      <dgm:spPr/>
      <dgm:t>
        <a:bodyPr/>
        <a:lstStyle/>
        <a:p>
          <a:endParaRPr lang="es-CL"/>
        </a:p>
      </dgm:t>
    </dgm:pt>
    <dgm:pt modelId="{A8884411-56A4-413E-A051-DD7306BB9415}" type="sibTrans" cxnId="{ACC98889-C89D-4047-8F0B-2B68B026B454}">
      <dgm:prSet/>
      <dgm:spPr/>
      <dgm:t>
        <a:bodyPr/>
        <a:lstStyle/>
        <a:p>
          <a:endParaRPr lang="es-CL"/>
        </a:p>
      </dgm:t>
    </dgm:pt>
    <dgm:pt modelId="{7EB5E737-B549-4094-952D-60F4DBF857F7}">
      <dgm:prSet phldrT="[Texto]" custT="1"/>
      <dgm:spPr/>
      <dgm:t>
        <a:bodyPr/>
        <a:lstStyle/>
        <a:p>
          <a:endParaRPr lang="es-CL" sz="1400" dirty="0"/>
        </a:p>
      </dgm:t>
    </dgm:pt>
    <dgm:pt modelId="{52C0BCA1-17F9-4BE5-BE90-B968A5CD61EC}" type="parTrans" cxnId="{FEB0B9BA-DAE8-41A0-99D5-9F454D1DC56F}">
      <dgm:prSet/>
      <dgm:spPr/>
      <dgm:t>
        <a:bodyPr/>
        <a:lstStyle/>
        <a:p>
          <a:endParaRPr lang="es-CL"/>
        </a:p>
      </dgm:t>
    </dgm:pt>
    <dgm:pt modelId="{1E84EBB0-978B-4518-A9C5-5E9DB77B885B}" type="sibTrans" cxnId="{FEB0B9BA-DAE8-41A0-99D5-9F454D1DC56F}">
      <dgm:prSet/>
      <dgm:spPr/>
      <dgm:t>
        <a:bodyPr/>
        <a:lstStyle/>
        <a:p>
          <a:endParaRPr lang="es-CL"/>
        </a:p>
      </dgm:t>
    </dgm:pt>
    <dgm:pt modelId="{ACDA799D-BA74-4148-8AFE-96403F358EE5}">
      <dgm:prSet phldrT="[Texto]" custT="1"/>
      <dgm:spPr/>
      <dgm:t>
        <a:bodyPr/>
        <a:lstStyle/>
        <a:p>
          <a:r>
            <a:rPr lang="es-CL" sz="1400" dirty="0" smtClean="0"/>
            <a:t>66. SALUD ORAL INTEGRAL DE LA EMBARAZADA</a:t>
          </a:r>
          <a:endParaRPr lang="es-CL" sz="1400" dirty="0"/>
        </a:p>
      </dgm:t>
    </dgm:pt>
    <dgm:pt modelId="{69306FB8-AF1F-40E5-A577-2EDF1441058A}" type="parTrans" cxnId="{879D8C02-9272-4478-8CFB-DAD1CBC3533B}">
      <dgm:prSet/>
      <dgm:spPr/>
      <dgm:t>
        <a:bodyPr/>
        <a:lstStyle/>
        <a:p>
          <a:endParaRPr lang="es-CL"/>
        </a:p>
      </dgm:t>
    </dgm:pt>
    <dgm:pt modelId="{5D7948A5-4FC9-4541-9336-7B2FA4B9DF5D}" type="sibTrans" cxnId="{879D8C02-9272-4478-8CFB-DAD1CBC3533B}">
      <dgm:prSet/>
      <dgm:spPr/>
      <dgm:t>
        <a:bodyPr/>
        <a:lstStyle/>
        <a:p>
          <a:endParaRPr lang="es-CL"/>
        </a:p>
      </dgm:t>
    </dgm:pt>
    <dgm:pt modelId="{F69A2BD2-A7E4-4A5A-9154-6FB84A2E1AAA}">
      <dgm:prSet phldrT="[Texto]" custT="1"/>
      <dgm:spPr/>
      <dgm:t>
        <a:bodyPr/>
        <a:lstStyle/>
        <a:p>
          <a:r>
            <a:rPr lang="es-CL" sz="1400" dirty="0" smtClean="0"/>
            <a:t>57.  RETINOPATÍA DEL PREMATURO</a:t>
          </a:r>
          <a:endParaRPr lang="es-CL" sz="1400" dirty="0"/>
        </a:p>
      </dgm:t>
    </dgm:pt>
    <dgm:pt modelId="{2B7EED2B-71E8-4557-A420-1606E3E4DF2A}" type="parTrans" cxnId="{B4A14C75-4804-4B30-9469-38336846A351}">
      <dgm:prSet/>
      <dgm:spPr/>
      <dgm:t>
        <a:bodyPr/>
        <a:lstStyle/>
        <a:p>
          <a:endParaRPr lang="es-CL"/>
        </a:p>
      </dgm:t>
    </dgm:pt>
    <dgm:pt modelId="{848A7EB3-9D67-4C84-A4A3-85C89C2CBDD5}" type="sibTrans" cxnId="{B4A14C75-4804-4B30-9469-38336846A351}">
      <dgm:prSet/>
      <dgm:spPr/>
      <dgm:t>
        <a:bodyPr/>
        <a:lstStyle/>
        <a:p>
          <a:endParaRPr lang="es-CL"/>
        </a:p>
      </dgm:t>
    </dgm:pt>
    <dgm:pt modelId="{BDEBEE0D-BFBD-4FDD-847B-ED6A1D9EE151}">
      <dgm:prSet phldrT="[Texto]" custT="1"/>
      <dgm:spPr/>
      <dgm:t>
        <a:bodyPr/>
        <a:lstStyle/>
        <a:p>
          <a:r>
            <a:rPr lang="es-CL" sz="1400" dirty="0" smtClean="0"/>
            <a:t>77.  TRATAMIENTO DE  HIPOACUSIA MODERADA EN MENORES DE 4 AÑOS </a:t>
          </a:r>
          <a:endParaRPr lang="es-CL" sz="1400" dirty="0"/>
        </a:p>
      </dgm:t>
    </dgm:pt>
    <dgm:pt modelId="{BD878D16-913B-4088-B635-C75B6263F468}" type="parTrans" cxnId="{5A591B91-9FD3-4D8E-930B-69A5B77C4B0F}">
      <dgm:prSet/>
      <dgm:spPr/>
      <dgm:t>
        <a:bodyPr/>
        <a:lstStyle/>
        <a:p>
          <a:endParaRPr lang="es-CL"/>
        </a:p>
      </dgm:t>
    </dgm:pt>
    <dgm:pt modelId="{8B9EDBC9-2598-408F-B2C9-9C7BD38FA847}" type="sibTrans" cxnId="{5A591B91-9FD3-4D8E-930B-69A5B77C4B0F}">
      <dgm:prSet/>
      <dgm:spPr/>
      <dgm:t>
        <a:bodyPr/>
        <a:lstStyle/>
        <a:p>
          <a:endParaRPr lang="es-CL"/>
        </a:p>
      </dgm:t>
    </dgm:pt>
    <dgm:pt modelId="{F86C434D-E339-4FE4-A190-23AEE2EF6AE0}">
      <dgm:prSet phldrT="[Texto]" custT="1"/>
      <dgm:spPr/>
      <dgm:t>
        <a:bodyPr/>
        <a:lstStyle/>
        <a:p>
          <a:endParaRPr lang="es-CL" sz="1400" dirty="0"/>
        </a:p>
      </dgm:t>
    </dgm:pt>
    <dgm:pt modelId="{44619220-FBAA-4299-A77A-60ACD3A50B56}" type="parTrans" cxnId="{DA359E33-89F3-4302-803B-8D0ABCEBED46}">
      <dgm:prSet/>
      <dgm:spPr/>
      <dgm:t>
        <a:bodyPr/>
        <a:lstStyle/>
        <a:p>
          <a:endParaRPr lang="es-CL"/>
        </a:p>
      </dgm:t>
    </dgm:pt>
    <dgm:pt modelId="{E50E78A9-0E67-4202-A32F-8B7193C3D44C}" type="sibTrans" cxnId="{DA359E33-89F3-4302-803B-8D0ABCEBED46}">
      <dgm:prSet/>
      <dgm:spPr/>
      <dgm:t>
        <a:bodyPr/>
        <a:lstStyle/>
        <a:p>
          <a:endParaRPr lang="es-CL"/>
        </a:p>
      </dgm:t>
    </dgm:pt>
    <dgm:pt modelId="{5928450A-C7C0-4590-953E-7E9E04CB6844}" type="pres">
      <dgm:prSet presAssocID="{F9595463-9C5D-418E-9E93-89D82C09E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AD16953-DCE3-4441-9C85-67F41BD6995F}" type="pres">
      <dgm:prSet presAssocID="{ECBCD929-C8FF-4438-B9CE-C1B18E946C35}" presName="linNode" presStyleCnt="0"/>
      <dgm:spPr/>
    </dgm:pt>
    <dgm:pt modelId="{3496BDBE-3FB0-4D1F-92CE-359A562E697D}" type="pres">
      <dgm:prSet presAssocID="{ECBCD929-C8FF-4438-B9CE-C1B18E946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63DE04-23F3-4297-BC4E-DD7BDD9EE075}" type="pres">
      <dgm:prSet presAssocID="{ECBCD929-C8FF-4438-B9CE-C1B18E946C35}" presName="descendantText" presStyleLbl="alignAccFollow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46C1B0-0FB9-4FF5-84A8-156A547D66F8}" type="pres">
      <dgm:prSet presAssocID="{70C42B9F-67E4-451D-B811-1421261C7E4A}" presName="sp" presStyleCnt="0"/>
      <dgm:spPr/>
    </dgm:pt>
    <dgm:pt modelId="{1DC5C66B-60AB-426D-9DA2-E0164EA4503B}" type="pres">
      <dgm:prSet presAssocID="{85AF1D37-29E2-4694-A0E3-098BF5BBC439}" presName="linNode" presStyleCnt="0"/>
      <dgm:spPr/>
    </dgm:pt>
    <dgm:pt modelId="{B31DE4AD-0082-429F-B8F7-516F238E33E7}" type="pres">
      <dgm:prSet presAssocID="{85AF1D37-29E2-4694-A0E3-098BF5BBC43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25768E-E7E5-49F3-85E0-9FDCE9274491}" type="pres">
      <dgm:prSet presAssocID="{85AF1D37-29E2-4694-A0E3-098BF5BBC439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E3D9D5-5590-48A9-9AF2-1CFB07B4727A}" type="pres">
      <dgm:prSet presAssocID="{0AF0FB95-597A-4B6F-BD8E-139C555BA84B}" presName="sp" presStyleCnt="0"/>
      <dgm:spPr/>
    </dgm:pt>
    <dgm:pt modelId="{8F5DF502-6B0D-4D83-825A-232DD14C2CCC}" type="pres">
      <dgm:prSet presAssocID="{B991FB6A-89D1-4F65-A5BA-B19F1752B465}" presName="linNode" presStyleCnt="0"/>
      <dgm:spPr/>
    </dgm:pt>
    <dgm:pt modelId="{44BDAC4E-CA5F-4162-80FF-9F29F63294DB}" type="pres">
      <dgm:prSet presAssocID="{B991FB6A-89D1-4F65-A5BA-B19F1752B4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F35DD2-E6E9-483D-8D08-C6EB1BD4B83B}" type="pres">
      <dgm:prSet presAssocID="{B991FB6A-89D1-4F65-A5BA-B19F1752B465}" presName="descendantText" presStyleLbl="alignAccFollowNode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5B87C69A-5782-4C21-A0DC-3BF1F15CB6C8}" type="presOf" srcId="{4A831447-7D27-43FA-80CB-55DBECBEFAEB}" destId="{65F35DD2-E6E9-483D-8D08-C6EB1BD4B83B}" srcOrd="0" destOrd="2" presId="urn:microsoft.com/office/officeart/2005/8/layout/vList5"/>
    <dgm:cxn modelId="{879D8C02-9272-4478-8CFB-DAD1CBC3533B}" srcId="{B991FB6A-89D1-4F65-A5BA-B19F1752B465}" destId="{ACDA799D-BA74-4148-8AFE-96403F358EE5}" srcOrd="1" destOrd="0" parTransId="{69306FB8-AF1F-40E5-A577-2EDF1441058A}" sibTransId="{5D7948A5-4FC9-4541-9336-7B2FA4B9DF5D}"/>
    <dgm:cxn modelId="{0E5E0129-5CD7-42D9-B915-B37DA64BA443}" type="presOf" srcId="{647941F5-33D0-49BD-A176-63349C982285}" destId="{5625768E-E7E5-49F3-85E0-9FDCE9274491}" srcOrd="0" destOrd="2" presId="urn:microsoft.com/office/officeart/2005/8/layout/vList5"/>
    <dgm:cxn modelId="{2EB0466C-CD8A-47C6-B23A-6A7D059EF33D}" type="presOf" srcId="{ECBCD929-C8FF-4438-B9CE-C1B18E946C35}" destId="{3496BDBE-3FB0-4D1F-92CE-359A562E697D}" srcOrd="0" destOrd="0" presId="urn:microsoft.com/office/officeart/2005/8/layout/vList5"/>
    <dgm:cxn modelId="{AF9E00FF-397F-434F-A037-DFC6FA03A105}" type="presOf" srcId="{53C3090F-49DC-4243-BFB2-E2EE774AF467}" destId="{FC63DE04-23F3-4297-BC4E-DD7BDD9EE075}" srcOrd="0" destOrd="1" presId="urn:microsoft.com/office/officeart/2005/8/layout/vList5"/>
    <dgm:cxn modelId="{3F657EBA-346C-4C68-BF6C-0946A8ED871F}" type="presOf" srcId="{F69A2BD2-A7E4-4A5A-9154-6FB84A2E1AAA}" destId="{5625768E-E7E5-49F3-85E0-9FDCE9274491}" srcOrd="0" destOrd="1" presId="urn:microsoft.com/office/officeart/2005/8/layout/vList5"/>
    <dgm:cxn modelId="{27F249E5-B336-45F2-8C63-5D318F95B530}" srcId="{ECBCD929-C8FF-4438-B9CE-C1B18E946C35}" destId="{2397B7F2-CBD7-4851-8C56-E5365CD6EECD}" srcOrd="2" destOrd="0" parTransId="{890421AE-B845-479E-8DA0-A73A256E9BAB}" sibTransId="{3DB0DF3B-90BE-45FD-86A8-40EE264902DA}"/>
    <dgm:cxn modelId="{A457A563-4FBD-4D0D-A281-52B4759DAC88}" srcId="{B991FB6A-89D1-4F65-A5BA-B19F1752B465}" destId="{4A831447-7D27-43FA-80CB-55DBECBEFAEB}" srcOrd="2" destOrd="0" parTransId="{A45B9258-4630-4307-BCB2-D359C8E723F4}" sibTransId="{DDFECED6-ADA7-4826-A213-7E86601035E3}"/>
    <dgm:cxn modelId="{DA359E33-89F3-4302-803B-8D0ABCEBED46}" srcId="{B991FB6A-89D1-4F65-A5BA-B19F1752B465}" destId="{F86C434D-E339-4FE4-A190-23AEE2EF6AE0}" srcOrd="0" destOrd="0" parTransId="{44619220-FBAA-4299-A77A-60ACD3A50B56}" sibTransId="{E50E78A9-0E67-4202-A32F-8B7193C3D44C}"/>
    <dgm:cxn modelId="{41A22C62-25A6-4256-8DED-42D437F8F912}" srcId="{F9595463-9C5D-418E-9E93-89D82C09E475}" destId="{B991FB6A-89D1-4F65-A5BA-B19F1752B465}" srcOrd="2" destOrd="0" parTransId="{2D755452-2914-4C0E-B0BB-5E199C7AC42E}" sibTransId="{C0C7D5D2-8329-4EBD-B5CD-CB96B251B318}"/>
    <dgm:cxn modelId="{8F2A3133-E99F-43DC-A5C9-88E6CC373CA7}" type="presOf" srcId="{DE97AD68-39B3-424E-9B98-E0BE1C0E50F0}" destId="{FC63DE04-23F3-4297-BC4E-DD7BDD9EE075}" srcOrd="0" destOrd="0" presId="urn:microsoft.com/office/officeart/2005/8/layout/vList5"/>
    <dgm:cxn modelId="{C506E95D-3322-4833-9652-BCC2E4623FA1}" type="presOf" srcId="{F86C434D-E339-4FE4-A190-23AEE2EF6AE0}" destId="{65F35DD2-E6E9-483D-8D08-C6EB1BD4B83B}" srcOrd="0" destOrd="0" presId="urn:microsoft.com/office/officeart/2005/8/layout/vList5"/>
    <dgm:cxn modelId="{9F88170C-6F08-4FEC-8183-6FC17DD9C604}" srcId="{ECBCD929-C8FF-4438-B9CE-C1B18E946C35}" destId="{3D642A6B-8683-4D40-A098-FCC85F4B0283}" srcOrd="3" destOrd="0" parTransId="{B83EE4BE-3458-40C2-9DF2-D00B82E1D332}" sibTransId="{E89F23AF-5A92-4424-BC85-070D41323DB5}"/>
    <dgm:cxn modelId="{809CE25B-1AC2-4095-BC04-315ABE87B5E0}" type="presOf" srcId="{2397B7F2-CBD7-4851-8C56-E5365CD6EECD}" destId="{FC63DE04-23F3-4297-BC4E-DD7BDD9EE075}" srcOrd="0" destOrd="2" presId="urn:microsoft.com/office/officeart/2005/8/layout/vList5"/>
    <dgm:cxn modelId="{9AAD842E-691E-42F7-8110-3304DC9D5EBA}" type="presOf" srcId="{85AF1D37-29E2-4694-A0E3-098BF5BBC439}" destId="{B31DE4AD-0082-429F-B8F7-516F238E33E7}" srcOrd="0" destOrd="0" presId="urn:microsoft.com/office/officeart/2005/8/layout/vList5"/>
    <dgm:cxn modelId="{3F6889A5-1182-437D-AB3F-F1B4F57BC390}" srcId="{ECBCD929-C8FF-4438-B9CE-C1B18E946C35}" destId="{53C3090F-49DC-4243-BFB2-E2EE774AF467}" srcOrd="1" destOrd="0" parTransId="{5AEEA896-7ECB-4F03-AA3A-315B1404C8AE}" sibTransId="{924A47F6-D5A1-421E-82CD-9D9CA5F98537}"/>
    <dgm:cxn modelId="{360A39E3-37BB-4C8A-877C-A4B34516A9DC}" srcId="{85AF1D37-29E2-4694-A0E3-098BF5BBC439}" destId="{81972AC2-2448-41B4-B14E-FD2C267DDE31}" srcOrd="0" destOrd="0" parTransId="{6A230B3C-A578-4B59-A8F1-1D1E57A83152}" sibTransId="{FFE13CF8-AAB7-46ED-8094-18FEDEBE2BED}"/>
    <dgm:cxn modelId="{74C1A3F7-C60F-44E4-8527-D37FD9CF79CE}" type="presOf" srcId="{7EB5E737-B549-4094-952D-60F4DBF857F7}" destId="{65F35DD2-E6E9-483D-8D08-C6EB1BD4B83B}" srcOrd="0" destOrd="4" presId="urn:microsoft.com/office/officeart/2005/8/layout/vList5"/>
    <dgm:cxn modelId="{B4A3B791-390A-45CC-8FA4-D9EEBEE4C42E}" srcId="{F9595463-9C5D-418E-9E93-89D82C09E475}" destId="{ECBCD929-C8FF-4438-B9CE-C1B18E946C35}" srcOrd="0" destOrd="0" parTransId="{6133739E-16C2-4CF4-9CA6-C7AB21480203}" sibTransId="{70C42B9F-67E4-451D-B811-1421261C7E4A}"/>
    <dgm:cxn modelId="{ACC98889-C89D-4047-8F0B-2B68B026B454}" srcId="{85AF1D37-29E2-4694-A0E3-098BF5BBC439}" destId="{647941F5-33D0-49BD-A176-63349C982285}" srcOrd="2" destOrd="0" parTransId="{35B91DAB-6A32-4860-B1D3-C2270DDD5B92}" sibTransId="{A8884411-56A4-413E-A051-DD7306BB9415}"/>
    <dgm:cxn modelId="{8020049B-C84C-418C-B325-828FD6A6CC82}" type="presOf" srcId="{F9595463-9C5D-418E-9E93-89D82C09E475}" destId="{5928450A-C7C0-4590-953E-7E9E04CB6844}" srcOrd="0" destOrd="0" presId="urn:microsoft.com/office/officeart/2005/8/layout/vList5"/>
    <dgm:cxn modelId="{50EC953F-CC33-4DFB-8CA9-70C5FE3B00A5}" type="presOf" srcId="{BDEBEE0D-BFBD-4FDD-847B-ED6A1D9EE151}" destId="{65F35DD2-E6E9-483D-8D08-C6EB1BD4B83B}" srcOrd="0" destOrd="3" presId="urn:microsoft.com/office/officeart/2005/8/layout/vList5"/>
    <dgm:cxn modelId="{D960B0E1-F028-4F9C-B00B-CCE1EBEA3426}" type="presOf" srcId="{ACDA799D-BA74-4148-8AFE-96403F358EE5}" destId="{65F35DD2-E6E9-483D-8D08-C6EB1BD4B83B}" srcOrd="0" destOrd="1" presId="urn:microsoft.com/office/officeart/2005/8/layout/vList5"/>
    <dgm:cxn modelId="{5A591B91-9FD3-4D8E-930B-69A5B77C4B0F}" srcId="{B991FB6A-89D1-4F65-A5BA-B19F1752B465}" destId="{BDEBEE0D-BFBD-4FDD-847B-ED6A1D9EE151}" srcOrd="3" destOrd="0" parTransId="{BD878D16-913B-4088-B635-C75B6263F468}" sibTransId="{8B9EDBC9-2598-408F-B2C9-9C7BD38FA847}"/>
    <dgm:cxn modelId="{B4A14C75-4804-4B30-9469-38336846A351}" srcId="{85AF1D37-29E2-4694-A0E3-098BF5BBC439}" destId="{F69A2BD2-A7E4-4A5A-9154-6FB84A2E1AAA}" srcOrd="1" destOrd="0" parTransId="{2B7EED2B-71E8-4557-A420-1606E3E4DF2A}" sibTransId="{848A7EB3-9D67-4C84-A4A3-85C89C2CBDD5}"/>
    <dgm:cxn modelId="{A16739CB-CCB0-4F1D-880C-365E1070EFB6}" type="presOf" srcId="{3D642A6B-8683-4D40-A098-FCC85F4B0283}" destId="{FC63DE04-23F3-4297-BC4E-DD7BDD9EE075}" srcOrd="0" destOrd="3" presId="urn:microsoft.com/office/officeart/2005/8/layout/vList5"/>
    <dgm:cxn modelId="{774C9146-5D92-4DBD-A27E-1B365E9AB9C4}" srcId="{ECBCD929-C8FF-4438-B9CE-C1B18E946C35}" destId="{DE97AD68-39B3-424E-9B98-E0BE1C0E50F0}" srcOrd="0" destOrd="0" parTransId="{D930F8C0-3482-4E4F-BAEF-993CBF0BE2CB}" sibTransId="{4DBDD7E5-DCAB-4E79-A58C-B499E1EF5BBB}"/>
    <dgm:cxn modelId="{FEB0B9BA-DAE8-41A0-99D5-9F454D1DC56F}" srcId="{B991FB6A-89D1-4F65-A5BA-B19F1752B465}" destId="{7EB5E737-B549-4094-952D-60F4DBF857F7}" srcOrd="4" destOrd="0" parTransId="{52C0BCA1-17F9-4BE5-BE90-B968A5CD61EC}" sibTransId="{1E84EBB0-978B-4518-A9C5-5E9DB77B885B}"/>
    <dgm:cxn modelId="{3190C8D1-A37F-4888-8E70-ACA11B61663B}" type="presOf" srcId="{81972AC2-2448-41B4-B14E-FD2C267DDE31}" destId="{5625768E-E7E5-49F3-85E0-9FDCE9274491}" srcOrd="0" destOrd="0" presId="urn:microsoft.com/office/officeart/2005/8/layout/vList5"/>
    <dgm:cxn modelId="{94F41B83-3E3B-4C9F-B40C-344DDDF15E2B}" srcId="{F9595463-9C5D-418E-9E93-89D82C09E475}" destId="{85AF1D37-29E2-4694-A0E3-098BF5BBC439}" srcOrd="1" destOrd="0" parTransId="{7346C11D-13ED-4C94-B158-AAA821964E6A}" sibTransId="{0AF0FB95-597A-4B6F-BD8E-139C555BA84B}"/>
    <dgm:cxn modelId="{C37FB82A-D431-42F8-9F61-ABE4194BE25C}" type="presOf" srcId="{B991FB6A-89D1-4F65-A5BA-B19F1752B465}" destId="{44BDAC4E-CA5F-4162-80FF-9F29F63294DB}" srcOrd="0" destOrd="0" presId="urn:microsoft.com/office/officeart/2005/8/layout/vList5"/>
    <dgm:cxn modelId="{1F820CCB-5331-4CF8-B169-6442D286B3AD}" type="presParOf" srcId="{5928450A-C7C0-4590-953E-7E9E04CB6844}" destId="{7AD16953-DCE3-4441-9C85-67F41BD6995F}" srcOrd="0" destOrd="0" presId="urn:microsoft.com/office/officeart/2005/8/layout/vList5"/>
    <dgm:cxn modelId="{DD273FBC-BE31-4B93-85AD-F12AA7AAFCE4}" type="presParOf" srcId="{7AD16953-DCE3-4441-9C85-67F41BD6995F}" destId="{3496BDBE-3FB0-4D1F-92CE-359A562E697D}" srcOrd="0" destOrd="0" presId="urn:microsoft.com/office/officeart/2005/8/layout/vList5"/>
    <dgm:cxn modelId="{BA8C5BC9-9EEF-4B04-B2E9-B855F64065AE}" type="presParOf" srcId="{7AD16953-DCE3-4441-9C85-67F41BD6995F}" destId="{FC63DE04-23F3-4297-BC4E-DD7BDD9EE075}" srcOrd="1" destOrd="0" presId="urn:microsoft.com/office/officeart/2005/8/layout/vList5"/>
    <dgm:cxn modelId="{9519DE90-CE64-4251-A872-ADE96D678E9E}" type="presParOf" srcId="{5928450A-C7C0-4590-953E-7E9E04CB6844}" destId="{6C46C1B0-0FB9-4FF5-84A8-156A547D66F8}" srcOrd="1" destOrd="0" presId="urn:microsoft.com/office/officeart/2005/8/layout/vList5"/>
    <dgm:cxn modelId="{A6AE1401-A5DF-4DAF-B778-C39BBBA8F13C}" type="presParOf" srcId="{5928450A-C7C0-4590-953E-7E9E04CB6844}" destId="{1DC5C66B-60AB-426D-9DA2-E0164EA4503B}" srcOrd="2" destOrd="0" presId="urn:microsoft.com/office/officeart/2005/8/layout/vList5"/>
    <dgm:cxn modelId="{E7142EEC-B5F7-4BE1-9E5E-0408C93A870B}" type="presParOf" srcId="{1DC5C66B-60AB-426D-9DA2-E0164EA4503B}" destId="{B31DE4AD-0082-429F-B8F7-516F238E33E7}" srcOrd="0" destOrd="0" presId="urn:microsoft.com/office/officeart/2005/8/layout/vList5"/>
    <dgm:cxn modelId="{4D198813-FD80-40BE-9D15-21BF8B8D301C}" type="presParOf" srcId="{1DC5C66B-60AB-426D-9DA2-E0164EA4503B}" destId="{5625768E-E7E5-49F3-85E0-9FDCE9274491}" srcOrd="1" destOrd="0" presId="urn:microsoft.com/office/officeart/2005/8/layout/vList5"/>
    <dgm:cxn modelId="{AFDFC9DF-A542-431B-A169-B9C39252BFB8}" type="presParOf" srcId="{5928450A-C7C0-4590-953E-7E9E04CB6844}" destId="{4BE3D9D5-5590-48A9-9AF2-1CFB07B4727A}" srcOrd="3" destOrd="0" presId="urn:microsoft.com/office/officeart/2005/8/layout/vList5"/>
    <dgm:cxn modelId="{D7C32821-3B84-4067-B496-F1B6E5CD2E87}" type="presParOf" srcId="{5928450A-C7C0-4590-953E-7E9E04CB6844}" destId="{8F5DF502-6B0D-4D83-825A-232DD14C2CCC}" srcOrd="4" destOrd="0" presId="urn:microsoft.com/office/officeart/2005/8/layout/vList5"/>
    <dgm:cxn modelId="{9EFD61A5-D4D2-46E9-9566-06BCF446B6FE}" type="presParOf" srcId="{8F5DF502-6B0D-4D83-825A-232DD14C2CCC}" destId="{44BDAC4E-CA5F-4162-80FF-9F29F63294DB}" srcOrd="0" destOrd="0" presId="urn:microsoft.com/office/officeart/2005/8/layout/vList5"/>
    <dgm:cxn modelId="{498F5E97-8B28-4E98-86E9-8109BE136CF9}" type="presParOf" srcId="{8F5DF502-6B0D-4D83-825A-232DD14C2CCC}" destId="{65F35DD2-E6E9-483D-8D08-C6EB1BD4B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595463-9C5D-418E-9E93-89D82C09E475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CBCD929-C8FF-4438-B9CE-C1B18E946C35}">
      <dgm:prSet phldrT="[Texto]" custT="1"/>
      <dgm:spPr/>
      <dgm:t>
        <a:bodyPr/>
        <a:lstStyle/>
        <a:p>
          <a:r>
            <a:rPr lang="es-CL" sz="2400" dirty="0" smtClean="0"/>
            <a:t>Protección financiera</a:t>
          </a:r>
          <a:endParaRPr lang="es-CL" sz="2400" dirty="0"/>
        </a:p>
      </dgm:t>
    </dgm:pt>
    <dgm:pt modelId="{6133739E-16C2-4CF4-9CA6-C7AB21480203}" type="parTrans" cxnId="{B4A3B791-390A-45CC-8FA4-D9EEBEE4C42E}">
      <dgm:prSet/>
      <dgm:spPr/>
      <dgm:t>
        <a:bodyPr/>
        <a:lstStyle/>
        <a:p>
          <a:endParaRPr lang="es-CL" sz="1100"/>
        </a:p>
      </dgm:t>
    </dgm:pt>
    <dgm:pt modelId="{70C42B9F-67E4-451D-B811-1421261C7E4A}" type="sibTrans" cxnId="{B4A3B791-390A-45CC-8FA4-D9EEBEE4C42E}">
      <dgm:prSet/>
      <dgm:spPr/>
      <dgm:t>
        <a:bodyPr/>
        <a:lstStyle/>
        <a:p>
          <a:endParaRPr lang="es-CL" sz="1100"/>
        </a:p>
      </dgm:t>
    </dgm:pt>
    <dgm:pt modelId="{DE97AD68-39B3-424E-9B98-E0BE1C0E50F0}">
      <dgm:prSet phldrT="[Texto]" custT="1"/>
      <dgm:spPr/>
      <dgm:t>
        <a:bodyPr/>
        <a:lstStyle/>
        <a:p>
          <a:r>
            <a:rPr lang="es-CL" sz="1200" dirty="0" smtClean="0"/>
            <a:t>14. CÁNCER EN PERSONAS MENORES DE 15 AÑOS</a:t>
          </a:r>
          <a:endParaRPr lang="es-CL" sz="1200" dirty="0"/>
        </a:p>
      </dgm:t>
    </dgm:pt>
    <dgm:pt modelId="{D930F8C0-3482-4E4F-BAEF-993CBF0BE2CB}" type="parTrans" cxnId="{774C9146-5D92-4DBD-A27E-1B365E9AB9C4}">
      <dgm:prSet/>
      <dgm:spPr/>
      <dgm:t>
        <a:bodyPr/>
        <a:lstStyle/>
        <a:p>
          <a:endParaRPr lang="es-CL" sz="1100"/>
        </a:p>
      </dgm:t>
    </dgm:pt>
    <dgm:pt modelId="{4DBDD7E5-DCAB-4E79-A58C-B499E1EF5BBB}" type="sibTrans" cxnId="{774C9146-5D92-4DBD-A27E-1B365E9AB9C4}">
      <dgm:prSet/>
      <dgm:spPr/>
      <dgm:t>
        <a:bodyPr/>
        <a:lstStyle/>
        <a:p>
          <a:endParaRPr lang="es-CL" sz="1100"/>
        </a:p>
      </dgm:t>
    </dgm:pt>
    <dgm:pt modelId="{85AF1D37-29E2-4694-A0E3-098BF5BBC439}">
      <dgm:prSet phldrT="[Texto]" custT="1"/>
      <dgm:spPr/>
      <dgm:t>
        <a:bodyPr/>
        <a:lstStyle/>
        <a:p>
          <a:r>
            <a:rPr lang="es-CL" sz="2400" dirty="0" smtClean="0"/>
            <a:t>Protección financiera</a:t>
          </a:r>
          <a:endParaRPr lang="es-CL" sz="2400" dirty="0"/>
        </a:p>
      </dgm:t>
    </dgm:pt>
    <dgm:pt modelId="{7346C11D-13ED-4C94-B158-AAA821964E6A}" type="parTrans" cxnId="{94F41B83-3E3B-4C9F-B40C-344DDDF15E2B}">
      <dgm:prSet/>
      <dgm:spPr/>
      <dgm:t>
        <a:bodyPr/>
        <a:lstStyle/>
        <a:p>
          <a:endParaRPr lang="es-CL" sz="1100"/>
        </a:p>
      </dgm:t>
    </dgm:pt>
    <dgm:pt modelId="{0AF0FB95-597A-4B6F-BD8E-139C555BA84B}" type="sibTrans" cxnId="{94F41B83-3E3B-4C9F-B40C-344DDDF15E2B}">
      <dgm:prSet/>
      <dgm:spPr/>
      <dgm:t>
        <a:bodyPr/>
        <a:lstStyle/>
        <a:p>
          <a:endParaRPr lang="es-CL" sz="1100"/>
        </a:p>
      </dgm:t>
    </dgm:pt>
    <dgm:pt modelId="{81972AC2-2448-41B4-B14E-FD2C267DDE31}">
      <dgm:prSet phldrT="[Texto]" custT="1"/>
      <dgm:spPr/>
      <dgm:t>
        <a:bodyPr/>
        <a:lstStyle/>
        <a:p>
          <a:r>
            <a:rPr lang="es-CL" sz="1200" dirty="0" smtClean="0"/>
            <a:t>44. TRATAMIENTO QUIRÚRGICO HERNIA NÚCLEO PULPOSO LUMBAR</a:t>
          </a:r>
          <a:endParaRPr lang="es-CL" sz="1200" dirty="0"/>
        </a:p>
      </dgm:t>
    </dgm:pt>
    <dgm:pt modelId="{6A230B3C-A578-4B59-A8F1-1D1E57A83152}" type="parTrans" cxnId="{360A39E3-37BB-4C8A-877C-A4B34516A9DC}">
      <dgm:prSet/>
      <dgm:spPr/>
      <dgm:t>
        <a:bodyPr/>
        <a:lstStyle/>
        <a:p>
          <a:endParaRPr lang="es-CL" sz="1100"/>
        </a:p>
      </dgm:t>
    </dgm:pt>
    <dgm:pt modelId="{FFE13CF8-AAB7-46ED-8094-18FEDEBE2BED}" type="sibTrans" cxnId="{360A39E3-37BB-4C8A-877C-A4B34516A9DC}">
      <dgm:prSet/>
      <dgm:spPr/>
      <dgm:t>
        <a:bodyPr/>
        <a:lstStyle/>
        <a:p>
          <a:endParaRPr lang="es-CL" sz="1100"/>
        </a:p>
      </dgm:t>
    </dgm:pt>
    <dgm:pt modelId="{B991FB6A-89D1-4F65-A5BA-B19F1752B465}">
      <dgm:prSet phldrT="[Texto]" custT="1"/>
      <dgm:spPr/>
      <dgm:t>
        <a:bodyPr/>
        <a:lstStyle/>
        <a:p>
          <a:r>
            <a:rPr lang="es-CL" sz="2400" dirty="0" smtClean="0"/>
            <a:t>Protección financiera</a:t>
          </a:r>
          <a:endParaRPr lang="es-CL" sz="2400" dirty="0"/>
        </a:p>
      </dgm:t>
    </dgm:pt>
    <dgm:pt modelId="{2D755452-2914-4C0E-B0BB-5E199C7AC42E}" type="parTrans" cxnId="{41A22C62-25A6-4256-8DED-42D437F8F912}">
      <dgm:prSet/>
      <dgm:spPr/>
      <dgm:t>
        <a:bodyPr/>
        <a:lstStyle/>
        <a:p>
          <a:endParaRPr lang="es-CL" sz="1100"/>
        </a:p>
      </dgm:t>
    </dgm:pt>
    <dgm:pt modelId="{C0C7D5D2-8329-4EBD-B5CD-CB96B251B318}" type="sibTrans" cxnId="{41A22C62-25A6-4256-8DED-42D437F8F912}">
      <dgm:prSet/>
      <dgm:spPr/>
      <dgm:t>
        <a:bodyPr/>
        <a:lstStyle/>
        <a:p>
          <a:endParaRPr lang="es-CL" sz="1100"/>
        </a:p>
      </dgm:t>
    </dgm:pt>
    <dgm:pt modelId="{7EB5E737-B549-4094-952D-60F4DBF857F7}">
      <dgm:prSet phldrT="[Texto]" custT="1"/>
      <dgm:spPr/>
      <dgm:t>
        <a:bodyPr/>
        <a:lstStyle/>
        <a:p>
          <a:r>
            <a:rPr lang="es-CL" sz="1200" dirty="0" smtClean="0"/>
            <a:t>67.  ESCLEROSIS MÚLTIPLE REMITENTE RECURRENTE</a:t>
          </a:r>
          <a:endParaRPr lang="es-CL" sz="1200" dirty="0"/>
        </a:p>
      </dgm:t>
    </dgm:pt>
    <dgm:pt modelId="{52C0BCA1-17F9-4BE5-BE90-B968A5CD61EC}" type="parTrans" cxnId="{FEB0B9BA-DAE8-41A0-99D5-9F454D1DC56F}">
      <dgm:prSet/>
      <dgm:spPr/>
      <dgm:t>
        <a:bodyPr/>
        <a:lstStyle/>
        <a:p>
          <a:endParaRPr lang="es-CL"/>
        </a:p>
      </dgm:t>
    </dgm:pt>
    <dgm:pt modelId="{1E84EBB0-978B-4518-A9C5-5E9DB77B885B}" type="sibTrans" cxnId="{FEB0B9BA-DAE8-41A0-99D5-9F454D1DC56F}">
      <dgm:prSet/>
      <dgm:spPr/>
      <dgm:t>
        <a:bodyPr/>
        <a:lstStyle/>
        <a:p>
          <a:endParaRPr lang="es-CL"/>
        </a:p>
      </dgm:t>
    </dgm:pt>
    <dgm:pt modelId="{F86C434D-E339-4FE4-A190-23AEE2EF6AE0}">
      <dgm:prSet phldrT="[Texto]" custT="1"/>
      <dgm:spPr/>
      <dgm:t>
        <a:bodyPr/>
        <a:lstStyle/>
        <a:p>
          <a:endParaRPr lang="es-CL" sz="1200" dirty="0"/>
        </a:p>
      </dgm:t>
    </dgm:pt>
    <dgm:pt modelId="{44619220-FBAA-4299-A77A-60ACD3A50B56}" type="parTrans" cxnId="{DA359E33-89F3-4302-803B-8D0ABCEBED46}">
      <dgm:prSet/>
      <dgm:spPr/>
      <dgm:t>
        <a:bodyPr/>
        <a:lstStyle/>
        <a:p>
          <a:endParaRPr lang="es-CL"/>
        </a:p>
      </dgm:t>
    </dgm:pt>
    <dgm:pt modelId="{E50E78A9-0E67-4202-A32F-8B7193C3D44C}" type="sibTrans" cxnId="{DA359E33-89F3-4302-803B-8D0ABCEBED46}">
      <dgm:prSet/>
      <dgm:spPr/>
      <dgm:t>
        <a:bodyPr/>
        <a:lstStyle/>
        <a:p>
          <a:endParaRPr lang="es-CL"/>
        </a:p>
      </dgm:t>
    </dgm:pt>
    <dgm:pt modelId="{BD00504B-946D-498D-B1F1-E21ED957C234}">
      <dgm:prSet phldrT="[Texto]" custT="1"/>
      <dgm:spPr/>
      <dgm:t>
        <a:bodyPr/>
        <a:lstStyle/>
        <a:p>
          <a:r>
            <a:rPr lang="es-CL" sz="1200" dirty="0" smtClean="0"/>
            <a:t>16. CÁNCER DE TESTÍCULO EN PERSONAS DE 15 AÑOS Y MÁS</a:t>
          </a:r>
          <a:endParaRPr lang="es-CL" sz="1200" dirty="0"/>
        </a:p>
      </dgm:t>
    </dgm:pt>
    <dgm:pt modelId="{70EA76B7-BCD0-4BF7-91AF-369D95F92B1D}" type="parTrans" cxnId="{89DFCB8A-E8CB-4C01-91B0-AAFC69AA0E09}">
      <dgm:prSet/>
      <dgm:spPr/>
      <dgm:t>
        <a:bodyPr/>
        <a:lstStyle/>
        <a:p>
          <a:endParaRPr lang="es-CL"/>
        </a:p>
      </dgm:t>
    </dgm:pt>
    <dgm:pt modelId="{E2F6823B-F12D-4799-A0F6-219C89E78AAF}" type="sibTrans" cxnId="{89DFCB8A-E8CB-4C01-91B0-AAFC69AA0E09}">
      <dgm:prSet/>
      <dgm:spPr/>
      <dgm:t>
        <a:bodyPr/>
        <a:lstStyle/>
        <a:p>
          <a:endParaRPr lang="es-CL"/>
        </a:p>
      </dgm:t>
    </dgm:pt>
    <dgm:pt modelId="{AA04CC2D-68A8-4F8A-ABFC-2FAB4136E3F7}">
      <dgm:prSet phldrT="[Texto]" custT="1"/>
      <dgm:spPr/>
      <dgm:t>
        <a:bodyPr/>
        <a:lstStyle/>
        <a:p>
          <a:r>
            <a:rPr lang="es-CL" sz="1200" dirty="0" smtClean="0"/>
            <a:t>27.  CÁNCER GÁSTRICO</a:t>
          </a:r>
          <a:endParaRPr lang="es-CL" sz="1200" dirty="0"/>
        </a:p>
      </dgm:t>
    </dgm:pt>
    <dgm:pt modelId="{D65CE92E-5248-43A3-8D82-395B0DD9D8FE}" type="parTrans" cxnId="{146AD592-6D5A-4D1C-9D69-62C90E6DCCAE}">
      <dgm:prSet/>
      <dgm:spPr/>
      <dgm:t>
        <a:bodyPr/>
        <a:lstStyle/>
        <a:p>
          <a:endParaRPr lang="es-CL"/>
        </a:p>
      </dgm:t>
    </dgm:pt>
    <dgm:pt modelId="{E77D4C78-F118-4DF1-9A60-07C807FDC8CD}" type="sibTrans" cxnId="{146AD592-6D5A-4D1C-9D69-62C90E6DCCAE}">
      <dgm:prSet/>
      <dgm:spPr/>
      <dgm:t>
        <a:bodyPr/>
        <a:lstStyle/>
        <a:p>
          <a:endParaRPr lang="es-CL"/>
        </a:p>
      </dgm:t>
    </dgm:pt>
    <dgm:pt modelId="{0C60F62B-C1C3-4EAC-9498-A76B003745E0}">
      <dgm:prSet phldrT="[Texto]" custT="1"/>
      <dgm:spPr/>
      <dgm:t>
        <a:bodyPr/>
        <a:lstStyle/>
        <a:p>
          <a:r>
            <a:rPr lang="es-CL" sz="1200" dirty="0" smtClean="0"/>
            <a:t>28.  CÁNCER DE PRÓSTATA EN PERSONAS DE 15 AÑOS Y MAS</a:t>
          </a:r>
          <a:endParaRPr lang="es-CL" sz="1200" dirty="0"/>
        </a:p>
      </dgm:t>
    </dgm:pt>
    <dgm:pt modelId="{2F667078-D62B-44A7-8099-DEDA7BE112BB}" type="parTrans" cxnId="{1CD969F9-2169-4996-984D-526DFCC4E9B6}">
      <dgm:prSet/>
      <dgm:spPr/>
      <dgm:t>
        <a:bodyPr/>
        <a:lstStyle/>
        <a:p>
          <a:endParaRPr lang="es-CL"/>
        </a:p>
      </dgm:t>
    </dgm:pt>
    <dgm:pt modelId="{B285C8B6-FA74-4FDC-8753-3A3FE61395FA}" type="sibTrans" cxnId="{1CD969F9-2169-4996-984D-526DFCC4E9B6}">
      <dgm:prSet/>
      <dgm:spPr/>
      <dgm:t>
        <a:bodyPr/>
        <a:lstStyle/>
        <a:p>
          <a:endParaRPr lang="es-CL"/>
        </a:p>
      </dgm:t>
    </dgm:pt>
    <dgm:pt modelId="{5B7B0B38-13DE-4DCC-B143-C0AD88D8ECF3}">
      <dgm:prSet phldrT="[Texto]" custT="1"/>
      <dgm:spPr/>
      <dgm:t>
        <a:bodyPr/>
        <a:lstStyle/>
        <a:p>
          <a:r>
            <a:rPr lang="es-CL" sz="1200" dirty="0" smtClean="0"/>
            <a:t>46. URGENCIAS ODONTOLÓGICAS AMBULATORIAS</a:t>
          </a:r>
          <a:endParaRPr lang="es-CL" sz="1200" dirty="0"/>
        </a:p>
      </dgm:t>
    </dgm:pt>
    <dgm:pt modelId="{C331767F-6AB7-4A2D-846B-BEA2DA48C01D}" type="parTrans" cxnId="{D0EB65B6-AA14-4EF3-9EBA-87439094E160}">
      <dgm:prSet/>
      <dgm:spPr/>
      <dgm:t>
        <a:bodyPr/>
        <a:lstStyle/>
        <a:p>
          <a:endParaRPr lang="es-CL"/>
        </a:p>
      </dgm:t>
    </dgm:pt>
    <dgm:pt modelId="{70D40393-F264-47D6-BF0E-5BC3F95113EC}" type="sibTrans" cxnId="{D0EB65B6-AA14-4EF3-9EBA-87439094E160}">
      <dgm:prSet/>
      <dgm:spPr/>
      <dgm:t>
        <a:bodyPr/>
        <a:lstStyle/>
        <a:p>
          <a:endParaRPr lang="es-CL"/>
        </a:p>
      </dgm:t>
    </dgm:pt>
    <dgm:pt modelId="{F690A5B4-E6AF-4CE0-BDCF-D1012DC62DA4}">
      <dgm:prSet phldrT="[Texto]" custT="1"/>
      <dgm:spPr/>
      <dgm:t>
        <a:bodyPr/>
        <a:lstStyle/>
        <a:p>
          <a:r>
            <a:rPr lang="es-CL" sz="1200" dirty="0" smtClean="0"/>
            <a:t>57.  RETINOPATÍA DEL PREMATURO</a:t>
          </a:r>
          <a:endParaRPr lang="es-CL" sz="1200" dirty="0"/>
        </a:p>
      </dgm:t>
    </dgm:pt>
    <dgm:pt modelId="{FBC40947-F233-4E5C-91D4-AA7688E0F7F7}" type="parTrans" cxnId="{3F6606B3-E8CC-4CBF-9FA6-4BC971AC2012}">
      <dgm:prSet/>
      <dgm:spPr/>
      <dgm:t>
        <a:bodyPr/>
        <a:lstStyle/>
        <a:p>
          <a:endParaRPr lang="es-CL"/>
        </a:p>
      </dgm:t>
    </dgm:pt>
    <dgm:pt modelId="{20A742E2-2877-457C-AF41-3C86C1912E9F}" type="sibTrans" cxnId="{3F6606B3-E8CC-4CBF-9FA6-4BC971AC2012}">
      <dgm:prSet/>
      <dgm:spPr/>
      <dgm:t>
        <a:bodyPr/>
        <a:lstStyle/>
        <a:p>
          <a:endParaRPr lang="es-CL"/>
        </a:p>
      </dgm:t>
    </dgm:pt>
    <dgm:pt modelId="{E71788F8-C8DC-40A2-8CE4-D1929A825027}">
      <dgm:prSet phldrT="[Texto]" custT="1"/>
      <dgm:spPr/>
      <dgm:t>
        <a:bodyPr/>
        <a:lstStyle/>
        <a:p>
          <a:r>
            <a:rPr lang="es-CL" sz="1200" dirty="0" smtClean="0"/>
            <a:t>66. SALUD ORAL INTEGRAL DE LA EMBARAZADA</a:t>
          </a:r>
          <a:endParaRPr lang="es-CL" sz="1200" dirty="0"/>
        </a:p>
      </dgm:t>
    </dgm:pt>
    <dgm:pt modelId="{B1C2FB72-8E13-48CF-B92A-F4CC603FF46D}" type="parTrans" cxnId="{76CB9618-B952-47AF-A1C6-F8DA0AE71B8E}">
      <dgm:prSet/>
      <dgm:spPr/>
      <dgm:t>
        <a:bodyPr/>
        <a:lstStyle/>
        <a:p>
          <a:endParaRPr lang="es-CL"/>
        </a:p>
      </dgm:t>
    </dgm:pt>
    <dgm:pt modelId="{1E3D6358-4944-471A-9F97-611336EB3FD9}" type="sibTrans" cxnId="{76CB9618-B952-47AF-A1C6-F8DA0AE71B8E}">
      <dgm:prSet/>
      <dgm:spPr/>
      <dgm:t>
        <a:bodyPr/>
        <a:lstStyle/>
        <a:p>
          <a:endParaRPr lang="es-CL"/>
        </a:p>
      </dgm:t>
    </dgm:pt>
    <dgm:pt modelId="{9D0C2487-C7D1-4F06-8C7F-610D3B205BE4}">
      <dgm:prSet phldrT="[Texto]" custT="1"/>
      <dgm:spPr/>
      <dgm:t>
        <a:bodyPr/>
        <a:lstStyle/>
        <a:p>
          <a:r>
            <a:rPr lang="es-CL" sz="1200" dirty="0" smtClean="0"/>
            <a:t>70.  CÁNCER COLORECTAL EN PERSONAS DE 15 AÑOS Y MÁS</a:t>
          </a:r>
          <a:endParaRPr lang="es-CL" sz="1200" dirty="0"/>
        </a:p>
      </dgm:t>
    </dgm:pt>
    <dgm:pt modelId="{FE808589-3A4D-41F4-B2C4-21CD9B0A335F}" type="parTrans" cxnId="{8230DA96-1B12-45C7-A33C-D6955DEF7551}">
      <dgm:prSet/>
      <dgm:spPr/>
      <dgm:t>
        <a:bodyPr/>
        <a:lstStyle/>
        <a:p>
          <a:endParaRPr lang="es-CL"/>
        </a:p>
      </dgm:t>
    </dgm:pt>
    <dgm:pt modelId="{9113BB0E-EB50-41A8-9B65-4BB6BFF461F5}" type="sibTrans" cxnId="{8230DA96-1B12-45C7-A33C-D6955DEF7551}">
      <dgm:prSet/>
      <dgm:spPr/>
      <dgm:t>
        <a:bodyPr/>
        <a:lstStyle/>
        <a:p>
          <a:endParaRPr lang="es-CL"/>
        </a:p>
      </dgm:t>
    </dgm:pt>
    <dgm:pt modelId="{3C69D954-A1CE-4B21-BF40-CE682579F4DB}">
      <dgm:prSet phldrT="[Texto]" custT="1"/>
      <dgm:spPr/>
      <dgm:t>
        <a:bodyPr/>
        <a:lstStyle/>
        <a:p>
          <a:r>
            <a:rPr lang="es-CL" sz="1200" dirty="0" smtClean="0"/>
            <a:t>77.  TRATAMIENTO DE  HIPOACUSIA MODERADA EN MENORES DE 4 AÑOS </a:t>
          </a:r>
          <a:endParaRPr lang="es-CL" sz="1200" dirty="0"/>
        </a:p>
      </dgm:t>
    </dgm:pt>
    <dgm:pt modelId="{1B561C0B-D31C-4790-88B3-A9182EC56C1E}" type="parTrans" cxnId="{4BF5FF10-EE61-4339-8C7C-F786EA3C1C62}">
      <dgm:prSet/>
      <dgm:spPr/>
      <dgm:t>
        <a:bodyPr/>
        <a:lstStyle/>
        <a:p>
          <a:endParaRPr lang="es-CL"/>
        </a:p>
      </dgm:t>
    </dgm:pt>
    <dgm:pt modelId="{6E697337-DFC7-4999-BE1E-86161589F49C}" type="sibTrans" cxnId="{4BF5FF10-EE61-4339-8C7C-F786EA3C1C62}">
      <dgm:prSet/>
      <dgm:spPr/>
      <dgm:t>
        <a:bodyPr/>
        <a:lstStyle/>
        <a:p>
          <a:endParaRPr lang="es-CL"/>
        </a:p>
      </dgm:t>
    </dgm:pt>
    <dgm:pt modelId="{5C535110-E511-4855-B7DF-BED6651CFB99}">
      <dgm:prSet phldrT="[Texto]" custT="1"/>
      <dgm:spPr/>
      <dgm:t>
        <a:bodyPr/>
        <a:lstStyle/>
        <a:p>
          <a:r>
            <a:rPr lang="es-CL" sz="1200" dirty="0" smtClean="0"/>
            <a:t>78.  LUPUS ERITEMATOSO SISTÉMICO</a:t>
          </a:r>
          <a:endParaRPr lang="es-CL" sz="1200" dirty="0"/>
        </a:p>
      </dgm:t>
    </dgm:pt>
    <dgm:pt modelId="{0CE18A51-8BF7-478A-9859-01EA4039ACC2}" type="parTrans" cxnId="{89320D76-8461-4BAF-B66E-34A0D31A95D7}">
      <dgm:prSet/>
      <dgm:spPr/>
      <dgm:t>
        <a:bodyPr/>
        <a:lstStyle/>
        <a:p>
          <a:endParaRPr lang="es-CL"/>
        </a:p>
      </dgm:t>
    </dgm:pt>
    <dgm:pt modelId="{378191E3-6C12-48AC-8725-8418592E7DFB}" type="sibTrans" cxnId="{89320D76-8461-4BAF-B66E-34A0D31A95D7}">
      <dgm:prSet/>
      <dgm:spPr/>
      <dgm:t>
        <a:bodyPr/>
        <a:lstStyle/>
        <a:p>
          <a:endParaRPr lang="es-CL"/>
        </a:p>
      </dgm:t>
    </dgm:pt>
    <dgm:pt modelId="{5928450A-C7C0-4590-953E-7E9E04CB6844}" type="pres">
      <dgm:prSet presAssocID="{F9595463-9C5D-418E-9E93-89D82C09E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AD16953-DCE3-4441-9C85-67F41BD6995F}" type="pres">
      <dgm:prSet presAssocID="{ECBCD929-C8FF-4438-B9CE-C1B18E946C35}" presName="linNode" presStyleCnt="0"/>
      <dgm:spPr/>
    </dgm:pt>
    <dgm:pt modelId="{3496BDBE-3FB0-4D1F-92CE-359A562E697D}" type="pres">
      <dgm:prSet presAssocID="{ECBCD929-C8FF-4438-B9CE-C1B18E946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63DE04-23F3-4297-BC4E-DD7BDD9EE075}" type="pres">
      <dgm:prSet presAssocID="{ECBCD929-C8FF-4438-B9CE-C1B18E946C35}" presName="descendantText" presStyleLbl="alignAccFollow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46C1B0-0FB9-4FF5-84A8-156A547D66F8}" type="pres">
      <dgm:prSet presAssocID="{70C42B9F-67E4-451D-B811-1421261C7E4A}" presName="sp" presStyleCnt="0"/>
      <dgm:spPr/>
    </dgm:pt>
    <dgm:pt modelId="{1DC5C66B-60AB-426D-9DA2-E0164EA4503B}" type="pres">
      <dgm:prSet presAssocID="{85AF1D37-29E2-4694-A0E3-098BF5BBC439}" presName="linNode" presStyleCnt="0"/>
      <dgm:spPr/>
    </dgm:pt>
    <dgm:pt modelId="{B31DE4AD-0082-429F-B8F7-516F238E33E7}" type="pres">
      <dgm:prSet presAssocID="{85AF1D37-29E2-4694-A0E3-098BF5BBC43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25768E-E7E5-49F3-85E0-9FDCE9274491}" type="pres">
      <dgm:prSet presAssocID="{85AF1D37-29E2-4694-A0E3-098BF5BBC439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E3D9D5-5590-48A9-9AF2-1CFB07B4727A}" type="pres">
      <dgm:prSet presAssocID="{0AF0FB95-597A-4B6F-BD8E-139C555BA84B}" presName="sp" presStyleCnt="0"/>
      <dgm:spPr/>
    </dgm:pt>
    <dgm:pt modelId="{8F5DF502-6B0D-4D83-825A-232DD14C2CCC}" type="pres">
      <dgm:prSet presAssocID="{B991FB6A-89D1-4F65-A5BA-B19F1752B465}" presName="linNode" presStyleCnt="0"/>
      <dgm:spPr/>
    </dgm:pt>
    <dgm:pt modelId="{44BDAC4E-CA5F-4162-80FF-9F29F63294DB}" type="pres">
      <dgm:prSet presAssocID="{B991FB6A-89D1-4F65-A5BA-B19F1752B4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F35DD2-E6E9-483D-8D08-C6EB1BD4B83B}" type="pres">
      <dgm:prSet presAssocID="{B991FB6A-89D1-4F65-A5BA-B19F1752B465}" presName="descendantText" presStyleLbl="alignAccFollowNode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1CD969F9-2169-4996-984D-526DFCC4E9B6}" srcId="{ECBCD929-C8FF-4438-B9CE-C1B18E946C35}" destId="{0C60F62B-C1C3-4EAC-9498-A76B003745E0}" srcOrd="3" destOrd="0" parTransId="{2F667078-D62B-44A7-8099-DEDA7BE112BB}" sibTransId="{B285C8B6-FA74-4FDC-8753-3A3FE61395FA}"/>
    <dgm:cxn modelId="{A40A48F6-2436-4CC9-9E89-18EF1C930E2D}" type="presOf" srcId="{F86C434D-E339-4FE4-A190-23AEE2EF6AE0}" destId="{65F35DD2-E6E9-483D-8D08-C6EB1BD4B83B}" srcOrd="0" destOrd="0" presId="urn:microsoft.com/office/officeart/2005/8/layout/vList5"/>
    <dgm:cxn modelId="{FEB0B9BA-DAE8-41A0-99D5-9F454D1DC56F}" srcId="{B991FB6A-89D1-4F65-A5BA-B19F1752B465}" destId="{7EB5E737-B549-4094-952D-60F4DBF857F7}" srcOrd="1" destOrd="0" parTransId="{52C0BCA1-17F9-4BE5-BE90-B968A5CD61EC}" sibTransId="{1E84EBB0-978B-4518-A9C5-5E9DB77B885B}"/>
    <dgm:cxn modelId="{76CB9618-B952-47AF-A1C6-F8DA0AE71B8E}" srcId="{85AF1D37-29E2-4694-A0E3-098BF5BBC439}" destId="{E71788F8-C8DC-40A2-8CE4-D1929A825027}" srcOrd="3" destOrd="0" parTransId="{B1C2FB72-8E13-48CF-B92A-F4CC603FF46D}" sibTransId="{1E3D6358-4944-471A-9F97-611336EB3FD9}"/>
    <dgm:cxn modelId="{AA3EAC7A-FA25-420A-B357-375AFE33E574}" type="presOf" srcId="{E71788F8-C8DC-40A2-8CE4-D1929A825027}" destId="{5625768E-E7E5-49F3-85E0-9FDCE9274491}" srcOrd="0" destOrd="3" presId="urn:microsoft.com/office/officeart/2005/8/layout/vList5"/>
    <dgm:cxn modelId="{199B9570-4CBF-440F-81EE-9B42C1648423}" type="presOf" srcId="{5B7B0B38-13DE-4DCC-B143-C0AD88D8ECF3}" destId="{5625768E-E7E5-49F3-85E0-9FDCE9274491}" srcOrd="0" destOrd="1" presId="urn:microsoft.com/office/officeart/2005/8/layout/vList5"/>
    <dgm:cxn modelId="{DA359E33-89F3-4302-803B-8D0ABCEBED46}" srcId="{B991FB6A-89D1-4F65-A5BA-B19F1752B465}" destId="{F86C434D-E339-4FE4-A190-23AEE2EF6AE0}" srcOrd="0" destOrd="0" parTransId="{44619220-FBAA-4299-A77A-60ACD3A50B56}" sibTransId="{E50E78A9-0E67-4202-A32F-8B7193C3D44C}"/>
    <dgm:cxn modelId="{46E404DC-0C34-42A8-97CB-F4D0A62D789E}" type="presOf" srcId="{DE97AD68-39B3-424E-9B98-E0BE1C0E50F0}" destId="{FC63DE04-23F3-4297-BC4E-DD7BDD9EE075}" srcOrd="0" destOrd="0" presId="urn:microsoft.com/office/officeart/2005/8/layout/vList5"/>
    <dgm:cxn modelId="{89DFCB8A-E8CB-4C01-91B0-AAFC69AA0E09}" srcId="{ECBCD929-C8FF-4438-B9CE-C1B18E946C35}" destId="{BD00504B-946D-498D-B1F1-E21ED957C234}" srcOrd="1" destOrd="0" parTransId="{70EA76B7-BCD0-4BF7-91AF-369D95F92B1D}" sibTransId="{E2F6823B-F12D-4799-A0F6-219C89E78AAF}"/>
    <dgm:cxn modelId="{B6F504F4-58D7-4EAE-A7F9-CA52591E93C9}" type="presOf" srcId="{81972AC2-2448-41B4-B14E-FD2C267DDE31}" destId="{5625768E-E7E5-49F3-85E0-9FDCE9274491}" srcOrd="0" destOrd="0" presId="urn:microsoft.com/office/officeart/2005/8/layout/vList5"/>
    <dgm:cxn modelId="{49CC85A6-E935-472A-9699-09507AEB9567}" type="presOf" srcId="{7EB5E737-B549-4094-952D-60F4DBF857F7}" destId="{65F35DD2-E6E9-483D-8D08-C6EB1BD4B83B}" srcOrd="0" destOrd="1" presId="urn:microsoft.com/office/officeart/2005/8/layout/vList5"/>
    <dgm:cxn modelId="{B8BA2784-F277-4AED-AEE5-14169BB6B718}" type="presOf" srcId="{9D0C2487-C7D1-4F06-8C7F-610D3B205BE4}" destId="{65F35DD2-E6E9-483D-8D08-C6EB1BD4B83B}" srcOrd="0" destOrd="2" presId="urn:microsoft.com/office/officeart/2005/8/layout/vList5"/>
    <dgm:cxn modelId="{85AF2666-C1CD-4CAE-BD37-48B870295814}" type="presOf" srcId="{5C535110-E511-4855-B7DF-BED6651CFB99}" destId="{65F35DD2-E6E9-483D-8D08-C6EB1BD4B83B}" srcOrd="0" destOrd="4" presId="urn:microsoft.com/office/officeart/2005/8/layout/vList5"/>
    <dgm:cxn modelId="{A8ECCCE1-082F-4A39-82DC-F170C53E98B9}" type="presOf" srcId="{0C60F62B-C1C3-4EAC-9498-A76B003745E0}" destId="{FC63DE04-23F3-4297-BC4E-DD7BDD9EE075}" srcOrd="0" destOrd="3" presId="urn:microsoft.com/office/officeart/2005/8/layout/vList5"/>
    <dgm:cxn modelId="{41A22C62-25A6-4256-8DED-42D437F8F912}" srcId="{F9595463-9C5D-418E-9E93-89D82C09E475}" destId="{B991FB6A-89D1-4F65-A5BA-B19F1752B465}" srcOrd="2" destOrd="0" parTransId="{2D755452-2914-4C0E-B0BB-5E199C7AC42E}" sibTransId="{C0C7D5D2-8329-4EBD-B5CD-CB96B251B318}"/>
    <dgm:cxn modelId="{D0EB65B6-AA14-4EF3-9EBA-87439094E160}" srcId="{85AF1D37-29E2-4694-A0E3-098BF5BBC439}" destId="{5B7B0B38-13DE-4DCC-B143-C0AD88D8ECF3}" srcOrd="1" destOrd="0" parTransId="{C331767F-6AB7-4A2D-846B-BEA2DA48C01D}" sibTransId="{70D40393-F264-47D6-BF0E-5BC3F95113EC}"/>
    <dgm:cxn modelId="{3EE43A3E-A72D-4218-8674-A6B08DBE3346}" type="presOf" srcId="{F9595463-9C5D-418E-9E93-89D82C09E475}" destId="{5928450A-C7C0-4590-953E-7E9E04CB6844}" srcOrd="0" destOrd="0" presId="urn:microsoft.com/office/officeart/2005/8/layout/vList5"/>
    <dgm:cxn modelId="{8230DA96-1B12-45C7-A33C-D6955DEF7551}" srcId="{B991FB6A-89D1-4F65-A5BA-B19F1752B465}" destId="{9D0C2487-C7D1-4F06-8C7F-610D3B205BE4}" srcOrd="2" destOrd="0" parTransId="{FE808589-3A4D-41F4-B2C4-21CD9B0A335F}" sibTransId="{9113BB0E-EB50-41A8-9B65-4BB6BFF461F5}"/>
    <dgm:cxn modelId="{A0DA2282-1819-4360-9071-57745E92BC03}" type="presOf" srcId="{3C69D954-A1CE-4B21-BF40-CE682579F4DB}" destId="{65F35DD2-E6E9-483D-8D08-C6EB1BD4B83B}" srcOrd="0" destOrd="3" presId="urn:microsoft.com/office/officeart/2005/8/layout/vList5"/>
    <dgm:cxn modelId="{3F6606B3-E8CC-4CBF-9FA6-4BC971AC2012}" srcId="{85AF1D37-29E2-4694-A0E3-098BF5BBC439}" destId="{F690A5B4-E6AF-4CE0-BDCF-D1012DC62DA4}" srcOrd="2" destOrd="0" parTransId="{FBC40947-F233-4E5C-91D4-AA7688E0F7F7}" sibTransId="{20A742E2-2877-457C-AF41-3C86C1912E9F}"/>
    <dgm:cxn modelId="{360A39E3-37BB-4C8A-877C-A4B34516A9DC}" srcId="{85AF1D37-29E2-4694-A0E3-098BF5BBC439}" destId="{81972AC2-2448-41B4-B14E-FD2C267DDE31}" srcOrd="0" destOrd="0" parTransId="{6A230B3C-A578-4B59-A8F1-1D1E57A83152}" sibTransId="{FFE13CF8-AAB7-46ED-8094-18FEDEBE2BED}"/>
    <dgm:cxn modelId="{83878D59-A852-4F65-8847-4C26183FFB3E}" type="presOf" srcId="{ECBCD929-C8FF-4438-B9CE-C1B18E946C35}" destId="{3496BDBE-3FB0-4D1F-92CE-359A562E697D}" srcOrd="0" destOrd="0" presId="urn:microsoft.com/office/officeart/2005/8/layout/vList5"/>
    <dgm:cxn modelId="{21D52395-0839-4EDC-99AE-84E5AA7C8D23}" type="presOf" srcId="{B991FB6A-89D1-4F65-A5BA-B19F1752B465}" destId="{44BDAC4E-CA5F-4162-80FF-9F29F63294DB}" srcOrd="0" destOrd="0" presId="urn:microsoft.com/office/officeart/2005/8/layout/vList5"/>
    <dgm:cxn modelId="{4BF5FF10-EE61-4339-8C7C-F786EA3C1C62}" srcId="{B991FB6A-89D1-4F65-A5BA-B19F1752B465}" destId="{3C69D954-A1CE-4B21-BF40-CE682579F4DB}" srcOrd="3" destOrd="0" parTransId="{1B561C0B-D31C-4790-88B3-A9182EC56C1E}" sibTransId="{6E697337-DFC7-4999-BE1E-86161589F49C}"/>
    <dgm:cxn modelId="{B4A3B791-390A-45CC-8FA4-D9EEBEE4C42E}" srcId="{F9595463-9C5D-418E-9E93-89D82C09E475}" destId="{ECBCD929-C8FF-4438-B9CE-C1B18E946C35}" srcOrd="0" destOrd="0" parTransId="{6133739E-16C2-4CF4-9CA6-C7AB21480203}" sibTransId="{70C42B9F-67E4-451D-B811-1421261C7E4A}"/>
    <dgm:cxn modelId="{89320D76-8461-4BAF-B66E-34A0D31A95D7}" srcId="{B991FB6A-89D1-4F65-A5BA-B19F1752B465}" destId="{5C535110-E511-4855-B7DF-BED6651CFB99}" srcOrd="4" destOrd="0" parTransId="{0CE18A51-8BF7-478A-9859-01EA4039ACC2}" sibTransId="{378191E3-6C12-48AC-8725-8418592E7DFB}"/>
    <dgm:cxn modelId="{4A83F25A-2204-4BFF-9F94-58239BCB5FF0}" type="presOf" srcId="{AA04CC2D-68A8-4F8A-ABFC-2FAB4136E3F7}" destId="{FC63DE04-23F3-4297-BC4E-DD7BDD9EE075}" srcOrd="0" destOrd="2" presId="urn:microsoft.com/office/officeart/2005/8/layout/vList5"/>
    <dgm:cxn modelId="{94F41B83-3E3B-4C9F-B40C-344DDDF15E2B}" srcId="{F9595463-9C5D-418E-9E93-89D82C09E475}" destId="{85AF1D37-29E2-4694-A0E3-098BF5BBC439}" srcOrd="1" destOrd="0" parTransId="{7346C11D-13ED-4C94-B158-AAA821964E6A}" sibTransId="{0AF0FB95-597A-4B6F-BD8E-139C555BA84B}"/>
    <dgm:cxn modelId="{50202688-73F2-4DD5-A62C-646AB24691B9}" type="presOf" srcId="{85AF1D37-29E2-4694-A0E3-098BF5BBC439}" destId="{B31DE4AD-0082-429F-B8F7-516F238E33E7}" srcOrd="0" destOrd="0" presId="urn:microsoft.com/office/officeart/2005/8/layout/vList5"/>
    <dgm:cxn modelId="{146AD592-6D5A-4D1C-9D69-62C90E6DCCAE}" srcId="{ECBCD929-C8FF-4438-B9CE-C1B18E946C35}" destId="{AA04CC2D-68A8-4F8A-ABFC-2FAB4136E3F7}" srcOrd="2" destOrd="0" parTransId="{D65CE92E-5248-43A3-8D82-395B0DD9D8FE}" sibTransId="{E77D4C78-F118-4DF1-9A60-07C807FDC8CD}"/>
    <dgm:cxn modelId="{774C9146-5D92-4DBD-A27E-1B365E9AB9C4}" srcId="{ECBCD929-C8FF-4438-B9CE-C1B18E946C35}" destId="{DE97AD68-39B3-424E-9B98-E0BE1C0E50F0}" srcOrd="0" destOrd="0" parTransId="{D930F8C0-3482-4E4F-BAEF-993CBF0BE2CB}" sibTransId="{4DBDD7E5-DCAB-4E79-A58C-B499E1EF5BBB}"/>
    <dgm:cxn modelId="{66DE34F4-D1FC-4024-A52B-C8B4663216E5}" type="presOf" srcId="{BD00504B-946D-498D-B1F1-E21ED957C234}" destId="{FC63DE04-23F3-4297-BC4E-DD7BDD9EE075}" srcOrd="0" destOrd="1" presId="urn:microsoft.com/office/officeart/2005/8/layout/vList5"/>
    <dgm:cxn modelId="{8A4401C2-07C3-4868-B860-16849B5BEB8F}" type="presOf" srcId="{F690A5B4-E6AF-4CE0-BDCF-D1012DC62DA4}" destId="{5625768E-E7E5-49F3-85E0-9FDCE9274491}" srcOrd="0" destOrd="2" presId="urn:microsoft.com/office/officeart/2005/8/layout/vList5"/>
    <dgm:cxn modelId="{33852D64-166A-444A-AD57-B02B4A9AC254}" type="presParOf" srcId="{5928450A-C7C0-4590-953E-7E9E04CB6844}" destId="{7AD16953-DCE3-4441-9C85-67F41BD6995F}" srcOrd="0" destOrd="0" presId="urn:microsoft.com/office/officeart/2005/8/layout/vList5"/>
    <dgm:cxn modelId="{3103D6A5-49AB-4381-B6E0-AC3B052FEA10}" type="presParOf" srcId="{7AD16953-DCE3-4441-9C85-67F41BD6995F}" destId="{3496BDBE-3FB0-4D1F-92CE-359A562E697D}" srcOrd="0" destOrd="0" presId="urn:microsoft.com/office/officeart/2005/8/layout/vList5"/>
    <dgm:cxn modelId="{4D85C87C-1E99-41CA-B4E6-3EC56A671AB4}" type="presParOf" srcId="{7AD16953-DCE3-4441-9C85-67F41BD6995F}" destId="{FC63DE04-23F3-4297-BC4E-DD7BDD9EE075}" srcOrd="1" destOrd="0" presId="urn:microsoft.com/office/officeart/2005/8/layout/vList5"/>
    <dgm:cxn modelId="{5AE7047B-D232-4241-B87A-3E81B7B114A6}" type="presParOf" srcId="{5928450A-C7C0-4590-953E-7E9E04CB6844}" destId="{6C46C1B0-0FB9-4FF5-84A8-156A547D66F8}" srcOrd="1" destOrd="0" presId="urn:microsoft.com/office/officeart/2005/8/layout/vList5"/>
    <dgm:cxn modelId="{B6F81C43-B9E3-4291-8D76-E7538A99B12E}" type="presParOf" srcId="{5928450A-C7C0-4590-953E-7E9E04CB6844}" destId="{1DC5C66B-60AB-426D-9DA2-E0164EA4503B}" srcOrd="2" destOrd="0" presId="urn:microsoft.com/office/officeart/2005/8/layout/vList5"/>
    <dgm:cxn modelId="{27220CC1-33F2-47BC-9081-64B0CCD44341}" type="presParOf" srcId="{1DC5C66B-60AB-426D-9DA2-E0164EA4503B}" destId="{B31DE4AD-0082-429F-B8F7-516F238E33E7}" srcOrd="0" destOrd="0" presId="urn:microsoft.com/office/officeart/2005/8/layout/vList5"/>
    <dgm:cxn modelId="{EDAF95D7-B5F9-460E-95D3-72997080404B}" type="presParOf" srcId="{1DC5C66B-60AB-426D-9DA2-E0164EA4503B}" destId="{5625768E-E7E5-49F3-85E0-9FDCE9274491}" srcOrd="1" destOrd="0" presId="urn:microsoft.com/office/officeart/2005/8/layout/vList5"/>
    <dgm:cxn modelId="{0687881A-6CB1-408D-9EF0-0A72C9DDAF91}" type="presParOf" srcId="{5928450A-C7C0-4590-953E-7E9E04CB6844}" destId="{4BE3D9D5-5590-48A9-9AF2-1CFB07B4727A}" srcOrd="3" destOrd="0" presId="urn:microsoft.com/office/officeart/2005/8/layout/vList5"/>
    <dgm:cxn modelId="{6BC9FEAA-FAEB-459C-B793-5E580AD40CED}" type="presParOf" srcId="{5928450A-C7C0-4590-953E-7E9E04CB6844}" destId="{8F5DF502-6B0D-4D83-825A-232DD14C2CCC}" srcOrd="4" destOrd="0" presId="urn:microsoft.com/office/officeart/2005/8/layout/vList5"/>
    <dgm:cxn modelId="{7A4552D0-472C-43D1-93F3-A2EAAD9EFD38}" type="presParOf" srcId="{8F5DF502-6B0D-4D83-825A-232DD14C2CCC}" destId="{44BDAC4E-CA5F-4162-80FF-9F29F63294DB}" srcOrd="0" destOrd="0" presId="urn:microsoft.com/office/officeart/2005/8/layout/vList5"/>
    <dgm:cxn modelId="{EF629E4A-3BF0-4C9B-9B89-D324807C6F9C}" type="presParOf" srcId="{8F5DF502-6B0D-4D83-825A-232DD14C2CCC}" destId="{65F35DD2-E6E9-483D-8D08-C6EB1BD4B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595463-9C5D-418E-9E93-89D82C09E475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CBCD929-C8FF-4438-B9CE-C1B18E946C35}">
      <dgm:prSet phldrT="[Texto]" custT="1"/>
      <dgm:spPr/>
      <dgm:t>
        <a:bodyPr/>
        <a:lstStyle/>
        <a:p>
          <a:r>
            <a:rPr lang="es-CL" sz="2400" dirty="0" smtClean="0"/>
            <a:t>LEP</a:t>
          </a:r>
          <a:endParaRPr lang="es-CL" sz="2400" dirty="0"/>
        </a:p>
      </dgm:t>
    </dgm:pt>
    <dgm:pt modelId="{6133739E-16C2-4CF4-9CA6-C7AB21480203}" type="parTrans" cxnId="{B4A3B791-390A-45CC-8FA4-D9EEBEE4C42E}">
      <dgm:prSet/>
      <dgm:spPr/>
      <dgm:t>
        <a:bodyPr/>
        <a:lstStyle/>
        <a:p>
          <a:endParaRPr lang="es-CL" sz="1100"/>
        </a:p>
      </dgm:t>
    </dgm:pt>
    <dgm:pt modelId="{70C42B9F-67E4-451D-B811-1421261C7E4A}" type="sibTrans" cxnId="{B4A3B791-390A-45CC-8FA4-D9EEBEE4C42E}">
      <dgm:prSet/>
      <dgm:spPr/>
      <dgm:t>
        <a:bodyPr/>
        <a:lstStyle/>
        <a:p>
          <a:endParaRPr lang="es-CL" sz="1100"/>
        </a:p>
      </dgm:t>
    </dgm:pt>
    <dgm:pt modelId="{DE97AD68-39B3-424E-9B98-E0BE1C0E50F0}">
      <dgm:prSet phldrT="[Texto]" custT="1"/>
      <dgm:spPr/>
      <dgm:t>
        <a:bodyPr/>
        <a:lstStyle/>
        <a:p>
          <a:endParaRPr lang="es-CL" sz="1200" dirty="0"/>
        </a:p>
      </dgm:t>
    </dgm:pt>
    <dgm:pt modelId="{D930F8C0-3482-4E4F-BAEF-993CBF0BE2CB}" type="parTrans" cxnId="{774C9146-5D92-4DBD-A27E-1B365E9AB9C4}">
      <dgm:prSet/>
      <dgm:spPr/>
      <dgm:t>
        <a:bodyPr/>
        <a:lstStyle/>
        <a:p>
          <a:endParaRPr lang="es-CL" sz="1100"/>
        </a:p>
      </dgm:t>
    </dgm:pt>
    <dgm:pt modelId="{4DBDD7E5-DCAB-4E79-A58C-B499E1EF5BBB}" type="sibTrans" cxnId="{774C9146-5D92-4DBD-A27E-1B365E9AB9C4}">
      <dgm:prSet/>
      <dgm:spPr/>
      <dgm:t>
        <a:bodyPr/>
        <a:lstStyle/>
        <a:p>
          <a:endParaRPr lang="es-CL" sz="1100"/>
        </a:p>
      </dgm:t>
    </dgm:pt>
    <dgm:pt modelId="{85AF1D37-29E2-4694-A0E3-098BF5BBC439}">
      <dgm:prSet phldrT="[Texto]" custT="1"/>
      <dgm:spPr/>
      <dgm:t>
        <a:bodyPr/>
        <a:lstStyle/>
        <a:p>
          <a:r>
            <a:rPr lang="es-CL" sz="2400" dirty="0" smtClean="0"/>
            <a:t>LEP</a:t>
          </a:r>
          <a:endParaRPr lang="es-CL" sz="2400" dirty="0"/>
        </a:p>
      </dgm:t>
    </dgm:pt>
    <dgm:pt modelId="{7346C11D-13ED-4C94-B158-AAA821964E6A}" type="parTrans" cxnId="{94F41B83-3E3B-4C9F-B40C-344DDDF15E2B}">
      <dgm:prSet/>
      <dgm:spPr/>
      <dgm:t>
        <a:bodyPr/>
        <a:lstStyle/>
        <a:p>
          <a:endParaRPr lang="es-CL" sz="1100"/>
        </a:p>
      </dgm:t>
    </dgm:pt>
    <dgm:pt modelId="{0AF0FB95-597A-4B6F-BD8E-139C555BA84B}" type="sibTrans" cxnId="{94F41B83-3E3B-4C9F-B40C-344DDDF15E2B}">
      <dgm:prSet/>
      <dgm:spPr/>
      <dgm:t>
        <a:bodyPr/>
        <a:lstStyle/>
        <a:p>
          <a:endParaRPr lang="es-CL" sz="1100"/>
        </a:p>
      </dgm:t>
    </dgm:pt>
    <dgm:pt modelId="{81972AC2-2448-41B4-B14E-FD2C267DDE31}">
      <dgm:prSet phldrT="[Texto]" custT="1"/>
      <dgm:spPr/>
      <dgm:t>
        <a:bodyPr/>
        <a:lstStyle/>
        <a:p>
          <a:endParaRPr lang="es-CL" sz="1200" dirty="0"/>
        </a:p>
      </dgm:t>
    </dgm:pt>
    <dgm:pt modelId="{6A230B3C-A578-4B59-A8F1-1D1E57A83152}" type="parTrans" cxnId="{360A39E3-37BB-4C8A-877C-A4B34516A9DC}">
      <dgm:prSet/>
      <dgm:spPr/>
      <dgm:t>
        <a:bodyPr/>
        <a:lstStyle/>
        <a:p>
          <a:endParaRPr lang="es-CL" sz="1100"/>
        </a:p>
      </dgm:t>
    </dgm:pt>
    <dgm:pt modelId="{FFE13CF8-AAB7-46ED-8094-18FEDEBE2BED}" type="sibTrans" cxnId="{360A39E3-37BB-4C8A-877C-A4B34516A9DC}">
      <dgm:prSet/>
      <dgm:spPr/>
      <dgm:t>
        <a:bodyPr/>
        <a:lstStyle/>
        <a:p>
          <a:endParaRPr lang="es-CL" sz="1100"/>
        </a:p>
      </dgm:t>
    </dgm:pt>
    <dgm:pt modelId="{B991FB6A-89D1-4F65-A5BA-B19F1752B465}">
      <dgm:prSet phldrT="[Texto]" custT="1"/>
      <dgm:spPr/>
      <dgm:t>
        <a:bodyPr/>
        <a:lstStyle/>
        <a:p>
          <a:r>
            <a:rPr lang="es-CL" sz="2400" dirty="0" smtClean="0"/>
            <a:t>LEP</a:t>
          </a:r>
          <a:endParaRPr lang="es-CL" sz="2400" dirty="0"/>
        </a:p>
      </dgm:t>
    </dgm:pt>
    <dgm:pt modelId="{2D755452-2914-4C0E-B0BB-5E199C7AC42E}" type="parTrans" cxnId="{41A22C62-25A6-4256-8DED-42D437F8F912}">
      <dgm:prSet/>
      <dgm:spPr/>
      <dgm:t>
        <a:bodyPr/>
        <a:lstStyle/>
        <a:p>
          <a:endParaRPr lang="es-CL" sz="1100"/>
        </a:p>
      </dgm:t>
    </dgm:pt>
    <dgm:pt modelId="{C0C7D5D2-8329-4EBD-B5CD-CB96B251B318}" type="sibTrans" cxnId="{41A22C62-25A6-4256-8DED-42D437F8F912}">
      <dgm:prSet/>
      <dgm:spPr/>
      <dgm:t>
        <a:bodyPr/>
        <a:lstStyle/>
        <a:p>
          <a:endParaRPr lang="es-CL" sz="1100"/>
        </a:p>
      </dgm:t>
    </dgm:pt>
    <dgm:pt modelId="{F86C434D-E339-4FE4-A190-23AEE2EF6AE0}">
      <dgm:prSet phldrT="[Texto]" custT="1"/>
      <dgm:spPr/>
      <dgm:t>
        <a:bodyPr/>
        <a:lstStyle/>
        <a:p>
          <a:endParaRPr lang="es-CL" sz="1200" dirty="0"/>
        </a:p>
      </dgm:t>
    </dgm:pt>
    <dgm:pt modelId="{44619220-FBAA-4299-A77A-60ACD3A50B56}" type="parTrans" cxnId="{DA359E33-89F3-4302-803B-8D0ABCEBED46}">
      <dgm:prSet/>
      <dgm:spPr/>
      <dgm:t>
        <a:bodyPr/>
        <a:lstStyle/>
        <a:p>
          <a:endParaRPr lang="es-CL"/>
        </a:p>
      </dgm:t>
    </dgm:pt>
    <dgm:pt modelId="{E50E78A9-0E67-4202-A32F-8B7193C3D44C}" type="sibTrans" cxnId="{DA359E33-89F3-4302-803B-8D0ABCEBED46}">
      <dgm:prSet/>
      <dgm:spPr/>
      <dgm:t>
        <a:bodyPr/>
        <a:lstStyle/>
        <a:p>
          <a:endParaRPr lang="es-CL"/>
        </a:p>
      </dgm:t>
    </dgm:pt>
    <dgm:pt modelId="{F46F68A7-07A1-4310-98D1-E207E196CAAA}">
      <dgm:prSet custT="1"/>
      <dgm:spPr/>
      <dgm:t>
        <a:bodyPr/>
        <a:lstStyle/>
        <a:p>
          <a:r>
            <a:rPr lang="es-CL" sz="1200" dirty="0" smtClean="0"/>
            <a:t>1.  ENFERMEDAD RENAL CRÓNICA ETAPA 4 Y 5</a:t>
          </a:r>
          <a:endParaRPr lang="es-CL" sz="1200" dirty="0"/>
        </a:p>
      </dgm:t>
    </dgm:pt>
    <dgm:pt modelId="{C73CE003-80F8-46A0-9C0D-33ADAD29FF6D}" type="parTrans" cxnId="{DBAC009D-A993-41BE-A957-6C6639CF54E2}">
      <dgm:prSet/>
      <dgm:spPr/>
      <dgm:t>
        <a:bodyPr/>
        <a:lstStyle/>
        <a:p>
          <a:endParaRPr lang="es-CL"/>
        </a:p>
      </dgm:t>
    </dgm:pt>
    <dgm:pt modelId="{33024EBC-F7CC-4970-95A6-AE94029318D2}" type="sibTrans" cxnId="{DBAC009D-A993-41BE-A957-6C6639CF54E2}">
      <dgm:prSet/>
      <dgm:spPr/>
      <dgm:t>
        <a:bodyPr/>
        <a:lstStyle/>
        <a:p>
          <a:endParaRPr lang="es-CL"/>
        </a:p>
      </dgm:t>
    </dgm:pt>
    <dgm:pt modelId="{0F0BA905-C557-4520-8B51-47641ED07303}">
      <dgm:prSet custT="1"/>
      <dgm:spPr/>
      <dgm:t>
        <a:bodyPr/>
        <a:lstStyle/>
        <a:p>
          <a:r>
            <a:rPr lang="es-CL" sz="1200" dirty="0" smtClean="0"/>
            <a:t>4.  ALIVIO DEL DOLOR Y CUIDADOS PALIATIVOS POR CÁNCER AVANZADO</a:t>
          </a:r>
          <a:endParaRPr lang="es-CL" sz="1200" dirty="0"/>
        </a:p>
      </dgm:t>
    </dgm:pt>
    <dgm:pt modelId="{8F0E3CF0-D4E0-4EE6-9C2E-47DBBFBA5A6B}" type="parTrans" cxnId="{8E974CB6-0DE3-4F06-8406-B04832C571F4}">
      <dgm:prSet/>
      <dgm:spPr/>
      <dgm:t>
        <a:bodyPr/>
        <a:lstStyle/>
        <a:p>
          <a:endParaRPr lang="es-CL"/>
        </a:p>
      </dgm:t>
    </dgm:pt>
    <dgm:pt modelId="{2D1387D0-DDFF-4679-BCB6-142A9D01B9B5}" type="sibTrans" cxnId="{8E974CB6-0DE3-4F06-8406-B04832C571F4}">
      <dgm:prSet/>
      <dgm:spPr/>
      <dgm:t>
        <a:bodyPr/>
        <a:lstStyle/>
        <a:p>
          <a:endParaRPr lang="es-CL"/>
        </a:p>
      </dgm:t>
    </dgm:pt>
    <dgm:pt modelId="{918D7FAE-7D38-421A-AAA9-104927833848}">
      <dgm:prSet custT="1"/>
      <dgm:spPr/>
      <dgm:t>
        <a:bodyPr/>
        <a:lstStyle/>
        <a:p>
          <a:r>
            <a:rPr lang="es-CL" sz="1200" dirty="0" smtClean="0"/>
            <a:t>11. TRATAMIENTO QUIRÚRGICO DE CATARATAS</a:t>
          </a:r>
          <a:endParaRPr lang="es-CL" sz="1200" dirty="0"/>
        </a:p>
      </dgm:t>
    </dgm:pt>
    <dgm:pt modelId="{F7779FCA-90F2-4270-9F40-8490DA575C04}" type="parTrans" cxnId="{F2671070-9C34-4A4D-9782-D6001929DCAB}">
      <dgm:prSet/>
      <dgm:spPr/>
      <dgm:t>
        <a:bodyPr/>
        <a:lstStyle/>
        <a:p>
          <a:endParaRPr lang="es-CL"/>
        </a:p>
      </dgm:t>
    </dgm:pt>
    <dgm:pt modelId="{94E0C028-BA68-4073-BD7B-4C2F24711800}" type="sibTrans" cxnId="{F2671070-9C34-4A4D-9782-D6001929DCAB}">
      <dgm:prSet/>
      <dgm:spPr/>
      <dgm:t>
        <a:bodyPr/>
        <a:lstStyle/>
        <a:p>
          <a:endParaRPr lang="es-CL"/>
        </a:p>
      </dgm:t>
    </dgm:pt>
    <dgm:pt modelId="{5DD3CF6B-BCDD-45C7-9475-F6FB791B7A79}">
      <dgm:prSet custT="1"/>
      <dgm:spPr/>
      <dgm:t>
        <a:bodyPr/>
        <a:lstStyle/>
        <a:p>
          <a:r>
            <a:rPr lang="es-CL" sz="1200" dirty="0" smtClean="0"/>
            <a:t>18.  SÍNDROME DE INMUNODEFICIENCIA ADQUIRIDA VIH/SIDA</a:t>
          </a:r>
          <a:endParaRPr lang="es-CL" sz="1200" dirty="0"/>
        </a:p>
      </dgm:t>
    </dgm:pt>
    <dgm:pt modelId="{1464FF75-FF3E-4A81-9BD4-B6C9DA1B165B}" type="parTrans" cxnId="{CF4D095A-3A75-47F5-97F9-FA4F3AF712B5}">
      <dgm:prSet/>
      <dgm:spPr/>
      <dgm:t>
        <a:bodyPr/>
        <a:lstStyle/>
        <a:p>
          <a:endParaRPr lang="es-CL"/>
        </a:p>
      </dgm:t>
    </dgm:pt>
    <dgm:pt modelId="{AECD2267-0B53-4F38-966A-4ABA2CDEB073}" type="sibTrans" cxnId="{CF4D095A-3A75-47F5-97F9-FA4F3AF712B5}">
      <dgm:prSet/>
      <dgm:spPr/>
      <dgm:t>
        <a:bodyPr/>
        <a:lstStyle/>
        <a:p>
          <a:endParaRPr lang="es-CL"/>
        </a:p>
      </dgm:t>
    </dgm:pt>
    <dgm:pt modelId="{D492B821-A5EA-4490-A253-143C0AB3A74A}">
      <dgm:prSet custT="1"/>
      <dgm:spPr/>
      <dgm:t>
        <a:bodyPr/>
        <a:lstStyle/>
        <a:p>
          <a:r>
            <a:rPr lang="es-CL" sz="1200" dirty="0" smtClean="0"/>
            <a:t>27.  CÁNCER GÁSTRICO</a:t>
          </a:r>
          <a:endParaRPr lang="es-CL" sz="1200" dirty="0"/>
        </a:p>
      </dgm:t>
    </dgm:pt>
    <dgm:pt modelId="{A8925074-BDB0-4FD9-926D-1D5B504878AF}" type="parTrans" cxnId="{A357BDB8-B252-40B3-AF04-625B6C61C65C}">
      <dgm:prSet/>
      <dgm:spPr/>
      <dgm:t>
        <a:bodyPr/>
        <a:lstStyle/>
        <a:p>
          <a:endParaRPr lang="es-CL"/>
        </a:p>
      </dgm:t>
    </dgm:pt>
    <dgm:pt modelId="{AEA39079-B2A0-435D-B3B3-D9D9910101CE}" type="sibTrans" cxnId="{A357BDB8-B252-40B3-AF04-625B6C61C65C}">
      <dgm:prSet/>
      <dgm:spPr/>
      <dgm:t>
        <a:bodyPr/>
        <a:lstStyle/>
        <a:p>
          <a:endParaRPr lang="es-CL"/>
        </a:p>
      </dgm:t>
    </dgm:pt>
    <dgm:pt modelId="{F6A7C2CB-341D-4C20-BA9C-F40F41D29FC2}">
      <dgm:prSet custT="1"/>
      <dgm:spPr/>
      <dgm:t>
        <a:bodyPr/>
        <a:lstStyle/>
        <a:p>
          <a:endParaRPr lang="es-CL" sz="1200" dirty="0"/>
        </a:p>
      </dgm:t>
    </dgm:pt>
    <dgm:pt modelId="{A9152DD0-2DE4-4800-ACA3-5EC6C5487A06}" type="parTrans" cxnId="{2C710810-5872-4F43-B712-A3DA3BF6797F}">
      <dgm:prSet/>
      <dgm:spPr/>
      <dgm:t>
        <a:bodyPr/>
        <a:lstStyle/>
        <a:p>
          <a:endParaRPr lang="es-CL"/>
        </a:p>
      </dgm:t>
    </dgm:pt>
    <dgm:pt modelId="{2F4DB64A-CEFD-46D5-84C4-E257C9873983}" type="sibTrans" cxnId="{2C710810-5872-4F43-B712-A3DA3BF6797F}">
      <dgm:prSet/>
      <dgm:spPr/>
      <dgm:t>
        <a:bodyPr/>
        <a:lstStyle/>
        <a:p>
          <a:endParaRPr lang="es-CL"/>
        </a:p>
      </dgm:t>
    </dgm:pt>
    <dgm:pt modelId="{09482807-FF86-4AA2-8070-CB12E8A7EA5D}">
      <dgm:prSet custT="1"/>
      <dgm:spPr/>
      <dgm:t>
        <a:bodyPr/>
        <a:lstStyle/>
        <a:p>
          <a:r>
            <a:rPr lang="es-CL" sz="1200" dirty="0" smtClean="0"/>
            <a:t>28.  CÁNCER DE PRÓSTATA EN PERSONAS DE 15 AÑOS Y MAS</a:t>
          </a:r>
          <a:endParaRPr lang="es-CL" sz="1200" dirty="0"/>
        </a:p>
      </dgm:t>
    </dgm:pt>
    <dgm:pt modelId="{F6032A2B-A402-4240-A6BC-71967CFEC1DC}" type="parTrans" cxnId="{3C2D9B46-E792-428A-8209-BE3FF0AC69C9}">
      <dgm:prSet/>
      <dgm:spPr/>
      <dgm:t>
        <a:bodyPr/>
        <a:lstStyle/>
        <a:p>
          <a:endParaRPr lang="es-CL"/>
        </a:p>
      </dgm:t>
    </dgm:pt>
    <dgm:pt modelId="{289B8E50-BEF4-4D0E-9F6B-030C3F1C0D55}" type="sibTrans" cxnId="{3C2D9B46-E792-428A-8209-BE3FF0AC69C9}">
      <dgm:prSet/>
      <dgm:spPr/>
      <dgm:t>
        <a:bodyPr/>
        <a:lstStyle/>
        <a:p>
          <a:endParaRPr lang="es-CL"/>
        </a:p>
      </dgm:t>
    </dgm:pt>
    <dgm:pt modelId="{689668C0-24E9-46C2-BEB8-D9835DAEE3B2}">
      <dgm:prSet custT="1"/>
      <dgm:spPr/>
      <dgm:t>
        <a:bodyPr/>
        <a:lstStyle/>
        <a:p>
          <a:r>
            <a:rPr lang="es-CL" sz="1200" dirty="0" smtClean="0"/>
            <a:t>38.  ENFERMEDAD PULMONAR OBSTRUCTIVA CRÓNICA DE TRATAMIENTO AMBULATORIO</a:t>
          </a:r>
          <a:endParaRPr lang="es-CL" sz="1200" dirty="0"/>
        </a:p>
      </dgm:t>
    </dgm:pt>
    <dgm:pt modelId="{3C495AA4-708E-4749-9B4C-2017D4C2BBA3}" type="parTrans" cxnId="{4361015B-D9C2-4C41-8761-D9467935693B}">
      <dgm:prSet/>
      <dgm:spPr/>
      <dgm:t>
        <a:bodyPr/>
        <a:lstStyle/>
        <a:p>
          <a:endParaRPr lang="es-CL"/>
        </a:p>
      </dgm:t>
    </dgm:pt>
    <dgm:pt modelId="{5B2A5780-7BAB-4791-9307-3B90AA7FCFBC}" type="sibTrans" cxnId="{4361015B-D9C2-4C41-8761-D9467935693B}">
      <dgm:prSet/>
      <dgm:spPr/>
      <dgm:t>
        <a:bodyPr/>
        <a:lstStyle/>
        <a:p>
          <a:endParaRPr lang="es-CL"/>
        </a:p>
      </dgm:t>
    </dgm:pt>
    <dgm:pt modelId="{EB6784E5-6D45-471A-9124-0C5C462D4A13}">
      <dgm:prSet custT="1"/>
      <dgm:spPr/>
      <dgm:t>
        <a:bodyPr/>
        <a:lstStyle/>
        <a:p>
          <a:r>
            <a:rPr lang="es-CL" sz="1200" dirty="0" smtClean="0"/>
            <a:t>39.  ASMA BRONQUIAL MODERADA Y GRAVE EN MENORES DE 15 AÑOS</a:t>
          </a:r>
          <a:endParaRPr lang="es-CL" sz="1200" dirty="0"/>
        </a:p>
      </dgm:t>
    </dgm:pt>
    <dgm:pt modelId="{F5B9F5F6-BC5A-4C8B-8901-6EBCEC163562}" type="parTrans" cxnId="{88ADCD45-B4C1-416C-BEAA-DF3EBC88213E}">
      <dgm:prSet/>
      <dgm:spPr/>
      <dgm:t>
        <a:bodyPr/>
        <a:lstStyle/>
        <a:p>
          <a:endParaRPr lang="es-CL"/>
        </a:p>
      </dgm:t>
    </dgm:pt>
    <dgm:pt modelId="{DB9E2EAD-887C-45A5-B736-6CD37D3EBA1A}" type="sibTrans" cxnId="{88ADCD45-B4C1-416C-BEAA-DF3EBC88213E}">
      <dgm:prSet/>
      <dgm:spPr/>
      <dgm:t>
        <a:bodyPr/>
        <a:lstStyle/>
        <a:p>
          <a:endParaRPr lang="es-CL"/>
        </a:p>
      </dgm:t>
    </dgm:pt>
    <dgm:pt modelId="{89844D41-CD59-4152-AA78-91470F6BF573}">
      <dgm:prSet custT="1"/>
      <dgm:spPr/>
      <dgm:t>
        <a:bodyPr/>
        <a:lstStyle/>
        <a:p>
          <a:r>
            <a:rPr lang="es-CL" sz="1200" dirty="0" smtClean="0"/>
            <a:t>41.  TRATAMIENTO MÉDICO EN PERSONAS DE 55 AÑOS Y MÁS CON ARTROSIS DE CADERA Y/O RODILLA, LEVE O MODERADA</a:t>
          </a:r>
          <a:endParaRPr lang="es-CL" sz="1200" dirty="0"/>
        </a:p>
      </dgm:t>
    </dgm:pt>
    <dgm:pt modelId="{5482C207-52AA-4C99-9806-FE19DC476AFA}" type="parTrans" cxnId="{02BB2D63-8BFE-4A10-B472-D5265BDEC6B1}">
      <dgm:prSet/>
      <dgm:spPr/>
      <dgm:t>
        <a:bodyPr/>
        <a:lstStyle/>
        <a:p>
          <a:endParaRPr lang="es-CL"/>
        </a:p>
      </dgm:t>
    </dgm:pt>
    <dgm:pt modelId="{CE925241-383B-4058-8FD0-7707740857E5}" type="sibTrans" cxnId="{02BB2D63-8BFE-4A10-B472-D5265BDEC6B1}">
      <dgm:prSet/>
      <dgm:spPr/>
      <dgm:t>
        <a:bodyPr/>
        <a:lstStyle/>
        <a:p>
          <a:endParaRPr lang="es-CL"/>
        </a:p>
      </dgm:t>
    </dgm:pt>
    <dgm:pt modelId="{9D496851-5921-4ACC-9805-CC676FE03D24}">
      <dgm:prSet custT="1"/>
      <dgm:spPr/>
      <dgm:t>
        <a:bodyPr/>
        <a:lstStyle/>
        <a:p>
          <a:r>
            <a:rPr lang="es-CL" sz="1200" dirty="0" smtClean="0"/>
            <a:t>43.  TUMORES PRIMARIOS DEL SISTEMA NERVIOSO CENTRAL EN PERSONAS DE 15 AÑOS O MÁS</a:t>
          </a:r>
          <a:endParaRPr lang="es-CL" sz="1200" dirty="0"/>
        </a:p>
      </dgm:t>
    </dgm:pt>
    <dgm:pt modelId="{E447E435-22B1-4AF9-8E46-AA13BAED1C10}" type="parTrans" cxnId="{D1E2978A-0B2F-437F-8AE6-BE33794DB275}">
      <dgm:prSet/>
      <dgm:spPr/>
      <dgm:t>
        <a:bodyPr/>
        <a:lstStyle/>
        <a:p>
          <a:endParaRPr lang="es-CL"/>
        </a:p>
      </dgm:t>
    </dgm:pt>
    <dgm:pt modelId="{30560417-2FD2-43ED-A20E-8F7E5B80A63B}" type="sibTrans" cxnId="{D1E2978A-0B2F-437F-8AE6-BE33794DB275}">
      <dgm:prSet/>
      <dgm:spPr/>
      <dgm:t>
        <a:bodyPr/>
        <a:lstStyle/>
        <a:p>
          <a:endParaRPr lang="es-CL"/>
        </a:p>
      </dgm:t>
    </dgm:pt>
    <dgm:pt modelId="{96B0BBD2-1A63-4138-9469-9E5ED955DCD7}">
      <dgm:prSet custT="1"/>
      <dgm:spPr/>
      <dgm:t>
        <a:bodyPr/>
        <a:lstStyle/>
        <a:p>
          <a:r>
            <a:rPr lang="es-CL" sz="1200" dirty="0" smtClean="0"/>
            <a:t>51.  FIBROSIS QUÍSTICA</a:t>
          </a:r>
          <a:endParaRPr lang="es-CL" sz="1200" dirty="0"/>
        </a:p>
      </dgm:t>
    </dgm:pt>
    <dgm:pt modelId="{56B0B39E-9D1D-4A86-AB9E-402E069148D4}" type="parTrans" cxnId="{66006010-5171-4B8E-B338-D9BDC532B7F6}">
      <dgm:prSet/>
      <dgm:spPr/>
      <dgm:t>
        <a:bodyPr/>
        <a:lstStyle/>
        <a:p>
          <a:endParaRPr lang="es-CL"/>
        </a:p>
      </dgm:t>
    </dgm:pt>
    <dgm:pt modelId="{99672A2A-D310-4C1C-BFD4-777F8026F226}" type="sibTrans" cxnId="{66006010-5171-4B8E-B338-D9BDC532B7F6}">
      <dgm:prSet/>
      <dgm:spPr/>
      <dgm:t>
        <a:bodyPr/>
        <a:lstStyle/>
        <a:p>
          <a:endParaRPr lang="es-CL"/>
        </a:p>
      </dgm:t>
    </dgm:pt>
    <dgm:pt modelId="{5928450A-C7C0-4590-953E-7E9E04CB6844}" type="pres">
      <dgm:prSet presAssocID="{F9595463-9C5D-418E-9E93-89D82C09E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AD16953-DCE3-4441-9C85-67F41BD6995F}" type="pres">
      <dgm:prSet presAssocID="{ECBCD929-C8FF-4438-B9CE-C1B18E946C35}" presName="linNode" presStyleCnt="0"/>
      <dgm:spPr/>
    </dgm:pt>
    <dgm:pt modelId="{3496BDBE-3FB0-4D1F-92CE-359A562E697D}" type="pres">
      <dgm:prSet presAssocID="{ECBCD929-C8FF-4438-B9CE-C1B18E946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63DE04-23F3-4297-BC4E-DD7BDD9EE075}" type="pres">
      <dgm:prSet presAssocID="{ECBCD929-C8FF-4438-B9CE-C1B18E946C35}" presName="descendantText" presStyleLbl="alignAccFollow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46C1B0-0FB9-4FF5-84A8-156A547D66F8}" type="pres">
      <dgm:prSet presAssocID="{70C42B9F-67E4-451D-B811-1421261C7E4A}" presName="sp" presStyleCnt="0"/>
      <dgm:spPr/>
    </dgm:pt>
    <dgm:pt modelId="{1DC5C66B-60AB-426D-9DA2-E0164EA4503B}" type="pres">
      <dgm:prSet presAssocID="{85AF1D37-29E2-4694-A0E3-098BF5BBC439}" presName="linNode" presStyleCnt="0"/>
      <dgm:spPr/>
    </dgm:pt>
    <dgm:pt modelId="{B31DE4AD-0082-429F-B8F7-516F238E33E7}" type="pres">
      <dgm:prSet presAssocID="{85AF1D37-29E2-4694-A0E3-098BF5BBC43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25768E-E7E5-49F3-85E0-9FDCE9274491}" type="pres">
      <dgm:prSet presAssocID="{85AF1D37-29E2-4694-A0E3-098BF5BBC439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E3D9D5-5590-48A9-9AF2-1CFB07B4727A}" type="pres">
      <dgm:prSet presAssocID="{0AF0FB95-597A-4B6F-BD8E-139C555BA84B}" presName="sp" presStyleCnt="0"/>
      <dgm:spPr/>
    </dgm:pt>
    <dgm:pt modelId="{8F5DF502-6B0D-4D83-825A-232DD14C2CCC}" type="pres">
      <dgm:prSet presAssocID="{B991FB6A-89D1-4F65-A5BA-B19F1752B465}" presName="linNode" presStyleCnt="0"/>
      <dgm:spPr/>
    </dgm:pt>
    <dgm:pt modelId="{44BDAC4E-CA5F-4162-80FF-9F29F63294DB}" type="pres">
      <dgm:prSet presAssocID="{B991FB6A-89D1-4F65-A5BA-B19F1752B4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F35DD2-E6E9-483D-8D08-C6EB1BD4B83B}" type="pres">
      <dgm:prSet presAssocID="{B991FB6A-89D1-4F65-A5BA-B19F1752B465}" presName="descendantText" presStyleLbl="alignAccFollowNode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F4D095A-3A75-47F5-97F9-FA4F3AF712B5}" srcId="{ECBCD929-C8FF-4438-B9CE-C1B18E946C35}" destId="{5DD3CF6B-BCDD-45C7-9475-F6FB791B7A79}" srcOrd="4" destOrd="0" parTransId="{1464FF75-FF3E-4A81-9BD4-B6C9DA1B165B}" sibTransId="{AECD2267-0B53-4F38-966A-4ABA2CDEB073}"/>
    <dgm:cxn modelId="{AB4A2C2D-5006-457F-B7CB-EACBEC3F863F}" type="presOf" srcId="{F46F68A7-07A1-4310-98D1-E207E196CAAA}" destId="{FC63DE04-23F3-4297-BC4E-DD7BDD9EE075}" srcOrd="0" destOrd="1" presId="urn:microsoft.com/office/officeart/2005/8/layout/vList5"/>
    <dgm:cxn modelId="{4F1A89FB-EFF7-45FB-B587-A7B8B6303743}" type="presOf" srcId="{89844D41-CD59-4152-AA78-91470F6BF573}" destId="{65F35DD2-E6E9-483D-8D08-C6EB1BD4B83B}" srcOrd="0" destOrd="1" presId="urn:microsoft.com/office/officeart/2005/8/layout/vList5"/>
    <dgm:cxn modelId="{F62F8194-C47C-4EAD-B1EC-AE32EE0DB991}" type="presOf" srcId="{D492B821-A5EA-4490-A253-143C0AB3A74A}" destId="{FC63DE04-23F3-4297-BC4E-DD7BDD9EE075}" srcOrd="0" destOrd="5" presId="urn:microsoft.com/office/officeart/2005/8/layout/vList5"/>
    <dgm:cxn modelId="{02BB2D63-8BFE-4A10-B472-D5265BDEC6B1}" srcId="{B991FB6A-89D1-4F65-A5BA-B19F1752B465}" destId="{89844D41-CD59-4152-AA78-91470F6BF573}" srcOrd="1" destOrd="0" parTransId="{5482C207-52AA-4C99-9806-FE19DC476AFA}" sibTransId="{CE925241-383B-4058-8FD0-7707740857E5}"/>
    <dgm:cxn modelId="{774C9146-5D92-4DBD-A27E-1B365E9AB9C4}" srcId="{ECBCD929-C8FF-4438-B9CE-C1B18E946C35}" destId="{DE97AD68-39B3-424E-9B98-E0BE1C0E50F0}" srcOrd="0" destOrd="0" parTransId="{D930F8C0-3482-4E4F-BAEF-993CBF0BE2CB}" sibTransId="{4DBDD7E5-DCAB-4E79-A58C-B499E1EF5BBB}"/>
    <dgm:cxn modelId="{360A39E3-37BB-4C8A-877C-A4B34516A9DC}" srcId="{85AF1D37-29E2-4694-A0E3-098BF5BBC439}" destId="{81972AC2-2448-41B4-B14E-FD2C267DDE31}" srcOrd="0" destOrd="0" parTransId="{6A230B3C-A578-4B59-A8F1-1D1E57A83152}" sibTransId="{FFE13CF8-AAB7-46ED-8094-18FEDEBE2BED}"/>
    <dgm:cxn modelId="{F2671070-9C34-4A4D-9782-D6001929DCAB}" srcId="{ECBCD929-C8FF-4438-B9CE-C1B18E946C35}" destId="{918D7FAE-7D38-421A-AAA9-104927833848}" srcOrd="3" destOrd="0" parTransId="{F7779FCA-90F2-4270-9F40-8490DA575C04}" sibTransId="{94E0C028-BA68-4073-BD7B-4C2F24711800}"/>
    <dgm:cxn modelId="{BD1E1BA5-86F2-43FD-B840-886DE9B827CF}" type="presOf" srcId="{EB6784E5-6D45-471A-9124-0C5C462D4A13}" destId="{5625768E-E7E5-49F3-85E0-9FDCE9274491}" srcOrd="0" destOrd="3" presId="urn:microsoft.com/office/officeart/2005/8/layout/vList5"/>
    <dgm:cxn modelId="{88B7DD31-8FFF-4863-AA81-5D783429B741}" type="presOf" srcId="{DE97AD68-39B3-424E-9B98-E0BE1C0E50F0}" destId="{FC63DE04-23F3-4297-BC4E-DD7BDD9EE075}" srcOrd="0" destOrd="0" presId="urn:microsoft.com/office/officeart/2005/8/layout/vList5"/>
    <dgm:cxn modelId="{DBAC009D-A993-41BE-A957-6C6639CF54E2}" srcId="{ECBCD929-C8FF-4438-B9CE-C1B18E946C35}" destId="{F46F68A7-07A1-4310-98D1-E207E196CAAA}" srcOrd="1" destOrd="0" parTransId="{C73CE003-80F8-46A0-9C0D-33ADAD29FF6D}" sibTransId="{33024EBC-F7CC-4970-95A6-AE94029318D2}"/>
    <dgm:cxn modelId="{94F41B83-3E3B-4C9F-B40C-344DDDF15E2B}" srcId="{F9595463-9C5D-418E-9E93-89D82C09E475}" destId="{85AF1D37-29E2-4694-A0E3-098BF5BBC439}" srcOrd="1" destOrd="0" parTransId="{7346C11D-13ED-4C94-B158-AAA821964E6A}" sibTransId="{0AF0FB95-597A-4B6F-BD8E-139C555BA84B}"/>
    <dgm:cxn modelId="{E76E0E2E-5141-4490-A2AB-2A15366605D2}" type="presOf" srcId="{9D496851-5921-4ACC-9805-CC676FE03D24}" destId="{65F35DD2-E6E9-483D-8D08-C6EB1BD4B83B}" srcOrd="0" destOrd="2" presId="urn:microsoft.com/office/officeart/2005/8/layout/vList5"/>
    <dgm:cxn modelId="{1D526934-D052-4EAB-9BFF-31385EEA4211}" type="presOf" srcId="{ECBCD929-C8FF-4438-B9CE-C1B18E946C35}" destId="{3496BDBE-3FB0-4D1F-92CE-359A562E697D}" srcOrd="0" destOrd="0" presId="urn:microsoft.com/office/officeart/2005/8/layout/vList5"/>
    <dgm:cxn modelId="{AC545735-DE51-432D-A5C6-6293C11E04C1}" type="presOf" srcId="{918D7FAE-7D38-421A-AAA9-104927833848}" destId="{FC63DE04-23F3-4297-BC4E-DD7BDD9EE075}" srcOrd="0" destOrd="3" presId="urn:microsoft.com/office/officeart/2005/8/layout/vList5"/>
    <dgm:cxn modelId="{88ADCD45-B4C1-416C-BEAA-DF3EBC88213E}" srcId="{85AF1D37-29E2-4694-A0E3-098BF5BBC439}" destId="{EB6784E5-6D45-471A-9124-0C5C462D4A13}" srcOrd="3" destOrd="0" parTransId="{F5B9F5F6-BC5A-4C8B-8901-6EBCEC163562}" sibTransId="{DB9E2EAD-887C-45A5-B736-6CD37D3EBA1A}"/>
    <dgm:cxn modelId="{5962007C-B0D4-47DC-8E15-6B8231A2F5A3}" type="presOf" srcId="{81972AC2-2448-41B4-B14E-FD2C267DDE31}" destId="{5625768E-E7E5-49F3-85E0-9FDCE9274491}" srcOrd="0" destOrd="0" presId="urn:microsoft.com/office/officeart/2005/8/layout/vList5"/>
    <dgm:cxn modelId="{CE6D69E2-480C-499C-BC9D-4908F630D800}" type="presOf" srcId="{96B0BBD2-1A63-4138-9469-9E5ED955DCD7}" destId="{65F35DD2-E6E9-483D-8D08-C6EB1BD4B83B}" srcOrd="0" destOrd="3" presId="urn:microsoft.com/office/officeart/2005/8/layout/vList5"/>
    <dgm:cxn modelId="{D1E2978A-0B2F-437F-8AE6-BE33794DB275}" srcId="{B991FB6A-89D1-4F65-A5BA-B19F1752B465}" destId="{9D496851-5921-4ACC-9805-CC676FE03D24}" srcOrd="2" destOrd="0" parTransId="{E447E435-22B1-4AF9-8E46-AA13BAED1C10}" sibTransId="{30560417-2FD2-43ED-A20E-8F7E5B80A63B}"/>
    <dgm:cxn modelId="{66006010-5171-4B8E-B338-D9BDC532B7F6}" srcId="{B991FB6A-89D1-4F65-A5BA-B19F1752B465}" destId="{96B0BBD2-1A63-4138-9469-9E5ED955DCD7}" srcOrd="3" destOrd="0" parTransId="{56B0B39E-9D1D-4A86-AB9E-402E069148D4}" sibTransId="{99672A2A-D310-4C1C-BFD4-777F8026F226}"/>
    <dgm:cxn modelId="{58EB0B11-C09A-4FA5-84A4-5A1E45926796}" type="presOf" srcId="{689668C0-24E9-46C2-BEB8-D9835DAEE3B2}" destId="{5625768E-E7E5-49F3-85E0-9FDCE9274491}" srcOrd="0" destOrd="2" presId="urn:microsoft.com/office/officeart/2005/8/layout/vList5"/>
    <dgm:cxn modelId="{4361015B-D9C2-4C41-8761-D9467935693B}" srcId="{85AF1D37-29E2-4694-A0E3-098BF5BBC439}" destId="{689668C0-24E9-46C2-BEB8-D9835DAEE3B2}" srcOrd="2" destOrd="0" parTransId="{3C495AA4-708E-4749-9B4C-2017D4C2BBA3}" sibTransId="{5B2A5780-7BAB-4791-9307-3B90AA7FCFBC}"/>
    <dgm:cxn modelId="{00D26913-879B-443A-B920-38EAC4FAA0A6}" type="presOf" srcId="{F9595463-9C5D-418E-9E93-89D82C09E475}" destId="{5928450A-C7C0-4590-953E-7E9E04CB6844}" srcOrd="0" destOrd="0" presId="urn:microsoft.com/office/officeart/2005/8/layout/vList5"/>
    <dgm:cxn modelId="{DA359E33-89F3-4302-803B-8D0ABCEBED46}" srcId="{B991FB6A-89D1-4F65-A5BA-B19F1752B465}" destId="{F86C434D-E339-4FE4-A190-23AEE2EF6AE0}" srcOrd="0" destOrd="0" parTransId="{44619220-FBAA-4299-A77A-60ACD3A50B56}" sibTransId="{E50E78A9-0E67-4202-A32F-8B7193C3D44C}"/>
    <dgm:cxn modelId="{DE52B5A5-1169-40A6-AEE2-7C2D25A31F81}" type="presOf" srcId="{5DD3CF6B-BCDD-45C7-9475-F6FB791B7A79}" destId="{FC63DE04-23F3-4297-BC4E-DD7BDD9EE075}" srcOrd="0" destOrd="4" presId="urn:microsoft.com/office/officeart/2005/8/layout/vList5"/>
    <dgm:cxn modelId="{3C2D9B46-E792-428A-8209-BE3FF0AC69C9}" srcId="{85AF1D37-29E2-4694-A0E3-098BF5BBC439}" destId="{09482807-FF86-4AA2-8070-CB12E8A7EA5D}" srcOrd="1" destOrd="0" parTransId="{F6032A2B-A402-4240-A6BC-71967CFEC1DC}" sibTransId="{289B8E50-BEF4-4D0E-9F6B-030C3F1C0D55}"/>
    <dgm:cxn modelId="{54017DF3-62A4-4E7A-BEDE-6298C81A3270}" type="presOf" srcId="{85AF1D37-29E2-4694-A0E3-098BF5BBC439}" destId="{B31DE4AD-0082-429F-B8F7-516F238E33E7}" srcOrd="0" destOrd="0" presId="urn:microsoft.com/office/officeart/2005/8/layout/vList5"/>
    <dgm:cxn modelId="{2C710810-5872-4F43-B712-A3DA3BF6797F}" srcId="{ECBCD929-C8FF-4438-B9CE-C1B18E946C35}" destId="{F6A7C2CB-341D-4C20-BA9C-F40F41D29FC2}" srcOrd="6" destOrd="0" parTransId="{A9152DD0-2DE4-4800-ACA3-5EC6C5487A06}" sibTransId="{2F4DB64A-CEFD-46D5-84C4-E257C9873983}"/>
    <dgm:cxn modelId="{B4A3B791-390A-45CC-8FA4-D9EEBEE4C42E}" srcId="{F9595463-9C5D-418E-9E93-89D82C09E475}" destId="{ECBCD929-C8FF-4438-B9CE-C1B18E946C35}" srcOrd="0" destOrd="0" parTransId="{6133739E-16C2-4CF4-9CA6-C7AB21480203}" sibTransId="{70C42B9F-67E4-451D-B811-1421261C7E4A}"/>
    <dgm:cxn modelId="{B12046AF-DCFD-456E-970C-5488D336C9AF}" type="presOf" srcId="{09482807-FF86-4AA2-8070-CB12E8A7EA5D}" destId="{5625768E-E7E5-49F3-85E0-9FDCE9274491}" srcOrd="0" destOrd="1" presId="urn:microsoft.com/office/officeart/2005/8/layout/vList5"/>
    <dgm:cxn modelId="{22F8E0D0-8DA9-4705-A758-D66FA199C34B}" type="presOf" srcId="{F86C434D-E339-4FE4-A190-23AEE2EF6AE0}" destId="{65F35DD2-E6E9-483D-8D08-C6EB1BD4B83B}" srcOrd="0" destOrd="0" presId="urn:microsoft.com/office/officeart/2005/8/layout/vList5"/>
    <dgm:cxn modelId="{A357BDB8-B252-40B3-AF04-625B6C61C65C}" srcId="{ECBCD929-C8FF-4438-B9CE-C1B18E946C35}" destId="{D492B821-A5EA-4490-A253-143C0AB3A74A}" srcOrd="5" destOrd="0" parTransId="{A8925074-BDB0-4FD9-926D-1D5B504878AF}" sibTransId="{AEA39079-B2A0-435D-B3B3-D9D9910101CE}"/>
    <dgm:cxn modelId="{255F885E-82CB-46F9-A9E3-895FD4C5D08C}" type="presOf" srcId="{B991FB6A-89D1-4F65-A5BA-B19F1752B465}" destId="{44BDAC4E-CA5F-4162-80FF-9F29F63294DB}" srcOrd="0" destOrd="0" presId="urn:microsoft.com/office/officeart/2005/8/layout/vList5"/>
    <dgm:cxn modelId="{4DD35221-EE62-421C-9248-C50350152D07}" type="presOf" srcId="{F6A7C2CB-341D-4C20-BA9C-F40F41D29FC2}" destId="{FC63DE04-23F3-4297-BC4E-DD7BDD9EE075}" srcOrd="0" destOrd="6" presId="urn:microsoft.com/office/officeart/2005/8/layout/vList5"/>
    <dgm:cxn modelId="{74406940-1190-47DD-83DE-4052E5A00940}" type="presOf" srcId="{0F0BA905-C557-4520-8B51-47641ED07303}" destId="{FC63DE04-23F3-4297-BC4E-DD7BDD9EE075}" srcOrd="0" destOrd="2" presId="urn:microsoft.com/office/officeart/2005/8/layout/vList5"/>
    <dgm:cxn modelId="{41A22C62-25A6-4256-8DED-42D437F8F912}" srcId="{F9595463-9C5D-418E-9E93-89D82C09E475}" destId="{B991FB6A-89D1-4F65-A5BA-B19F1752B465}" srcOrd="2" destOrd="0" parTransId="{2D755452-2914-4C0E-B0BB-5E199C7AC42E}" sibTransId="{C0C7D5D2-8329-4EBD-B5CD-CB96B251B318}"/>
    <dgm:cxn modelId="{8E974CB6-0DE3-4F06-8406-B04832C571F4}" srcId="{ECBCD929-C8FF-4438-B9CE-C1B18E946C35}" destId="{0F0BA905-C557-4520-8B51-47641ED07303}" srcOrd="2" destOrd="0" parTransId="{8F0E3CF0-D4E0-4EE6-9C2E-47DBBFBA5A6B}" sibTransId="{2D1387D0-DDFF-4679-BCB6-142A9D01B9B5}"/>
    <dgm:cxn modelId="{34F1CE02-E596-4EEF-A5E7-8F25E1EFF44A}" type="presParOf" srcId="{5928450A-C7C0-4590-953E-7E9E04CB6844}" destId="{7AD16953-DCE3-4441-9C85-67F41BD6995F}" srcOrd="0" destOrd="0" presId="urn:microsoft.com/office/officeart/2005/8/layout/vList5"/>
    <dgm:cxn modelId="{DAC1D1ED-DD3C-4E37-9A13-E54FA41DED42}" type="presParOf" srcId="{7AD16953-DCE3-4441-9C85-67F41BD6995F}" destId="{3496BDBE-3FB0-4D1F-92CE-359A562E697D}" srcOrd="0" destOrd="0" presId="urn:microsoft.com/office/officeart/2005/8/layout/vList5"/>
    <dgm:cxn modelId="{8A8FEC71-D8FD-4586-BA00-B66700981930}" type="presParOf" srcId="{7AD16953-DCE3-4441-9C85-67F41BD6995F}" destId="{FC63DE04-23F3-4297-BC4E-DD7BDD9EE075}" srcOrd="1" destOrd="0" presId="urn:microsoft.com/office/officeart/2005/8/layout/vList5"/>
    <dgm:cxn modelId="{DD328723-4806-40F0-B8A9-64A5BD3E50C1}" type="presParOf" srcId="{5928450A-C7C0-4590-953E-7E9E04CB6844}" destId="{6C46C1B0-0FB9-4FF5-84A8-156A547D66F8}" srcOrd="1" destOrd="0" presId="urn:microsoft.com/office/officeart/2005/8/layout/vList5"/>
    <dgm:cxn modelId="{D6C5467A-D680-4C34-8B58-9293C699C95D}" type="presParOf" srcId="{5928450A-C7C0-4590-953E-7E9E04CB6844}" destId="{1DC5C66B-60AB-426D-9DA2-E0164EA4503B}" srcOrd="2" destOrd="0" presId="urn:microsoft.com/office/officeart/2005/8/layout/vList5"/>
    <dgm:cxn modelId="{F5807477-7061-4024-A0AD-DA42CF11FE4D}" type="presParOf" srcId="{1DC5C66B-60AB-426D-9DA2-E0164EA4503B}" destId="{B31DE4AD-0082-429F-B8F7-516F238E33E7}" srcOrd="0" destOrd="0" presId="urn:microsoft.com/office/officeart/2005/8/layout/vList5"/>
    <dgm:cxn modelId="{9A004065-E07D-4E3D-B9CF-472C2EB25FD7}" type="presParOf" srcId="{1DC5C66B-60AB-426D-9DA2-E0164EA4503B}" destId="{5625768E-E7E5-49F3-85E0-9FDCE9274491}" srcOrd="1" destOrd="0" presId="urn:microsoft.com/office/officeart/2005/8/layout/vList5"/>
    <dgm:cxn modelId="{50190D05-1AFB-4FE1-9188-2A9FD095394D}" type="presParOf" srcId="{5928450A-C7C0-4590-953E-7E9E04CB6844}" destId="{4BE3D9D5-5590-48A9-9AF2-1CFB07B4727A}" srcOrd="3" destOrd="0" presId="urn:microsoft.com/office/officeart/2005/8/layout/vList5"/>
    <dgm:cxn modelId="{E610DDDA-BBE0-4CD3-8FFA-0D9D0EA4AC49}" type="presParOf" srcId="{5928450A-C7C0-4590-953E-7E9E04CB6844}" destId="{8F5DF502-6B0D-4D83-825A-232DD14C2CCC}" srcOrd="4" destOrd="0" presId="urn:microsoft.com/office/officeart/2005/8/layout/vList5"/>
    <dgm:cxn modelId="{26FA6960-3B93-402F-A79A-D7C38B39DA8C}" type="presParOf" srcId="{8F5DF502-6B0D-4D83-825A-232DD14C2CCC}" destId="{44BDAC4E-CA5F-4162-80FF-9F29F63294DB}" srcOrd="0" destOrd="0" presId="urn:microsoft.com/office/officeart/2005/8/layout/vList5"/>
    <dgm:cxn modelId="{52ACEA70-E283-4AB2-83A7-8487C3AA87D2}" type="presParOf" srcId="{8F5DF502-6B0D-4D83-825A-232DD14C2CCC}" destId="{65F35DD2-E6E9-483D-8D08-C6EB1BD4B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595463-9C5D-418E-9E93-89D82C09E475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CBCD929-C8FF-4438-B9CE-C1B18E946C35}">
      <dgm:prSet phldrT="[Texto]" custT="1"/>
      <dgm:spPr/>
      <dgm:t>
        <a:bodyPr/>
        <a:lstStyle/>
        <a:p>
          <a:r>
            <a:rPr lang="es-CL" sz="2400" dirty="0" smtClean="0"/>
            <a:t>LEP</a:t>
          </a:r>
          <a:endParaRPr lang="es-CL" sz="2400" dirty="0"/>
        </a:p>
      </dgm:t>
    </dgm:pt>
    <dgm:pt modelId="{6133739E-16C2-4CF4-9CA6-C7AB21480203}" type="parTrans" cxnId="{B4A3B791-390A-45CC-8FA4-D9EEBEE4C42E}">
      <dgm:prSet/>
      <dgm:spPr/>
      <dgm:t>
        <a:bodyPr/>
        <a:lstStyle/>
        <a:p>
          <a:endParaRPr lang="es-CL" sz="1100"/>
        </a:p>
      </dgm:t>
    </dgm:pt>
    <dgm:pt modelId="{70C42B9F-67E4-451D-B811-1421261C7E4A}" type="sibTrans" cxnId="{B4A3B791-390A-45CC-8FA4-D9EEBEE4C42E}">
      <dgm:prSet/>
      <dgm:spPr/>
      <dgm:t>
        <a:bodyPr/>
        <a:lstStyle/>
        <a:p>
          <a:endParaRPr lang="es-CL" sz="1100"/>
        </a:p>
      </dgm:t>
    </dgm:pt>
    <dgm:pt modelId="{DE97AD68-39B3-424E-9B98-E0BE1C0E50F0}">
      <dgm:prSet phldrT="[Texto]" custT="1"/>
      <dgm:spPr/>
      <dgm:t>
        <a:bodyPr/>
        <a:lstStyle/>
        <a:p>
          <a:endParaRPr lang="es-CL" sz="1200" dirty="0"/>
        </a:p>
      </dgm:t>
    </dgm:pt>
    <dgm:pt modelId="{D930F8C0-3482-4E4F-BAEF-993CBF0BE2CB}" type="parTrans" cxnId="{774C9146-5D92-4DBD-A27E-1B365E9AB9C4}">
      <dgm:prSet/>
      <dgm:spPr/>
      <dgm:t>
        <a:bodyPr/>
        <a:lstStyle/>
        <a:p>
          <a:endParaRPr lang="es-CL" sz="1100"/>
        </a:p>
      </dgm:t>
    </dgm:pt>
    <dgm:pt modelId="{4DBDD7E5-DCAB-4E79-A58C-B499E1EF5BBB}" type="sibTrans" cxnId="{774C9146-5D92-4DBD-A27E-1B365E9AB9C4}">
      <dgm:prSet/>
      <dgm:spPr/>
      <dgm:t>
        <a:bodyPr/>
        <a:lstStyle/>
        <a:p>
          <a:endParaRPr lang="es-CL" sz="1100"/>
        </a:p>
      </dgm:t>
    </dgm:pt>
    <dgm:pt modelId="{85AF1D37-29E2-4694-A0E3-098BF5BBC439}">
      <dgm:prSet phldrT="[Texto]" custT="1"/>
      <dgm:spPr/>
      <dgm:t>
        <a:bodyPr/>
        <a:lstStyle/>
        <a:p>
          <a:r>
            <a:rPr lang="es-CL" sz="2400" dirty="0" smtClean="0"/>
            <a:t>LEP</a:t>
          </a:r>
          <a:endParaRPr lang="es-CL" sz="2400" dirty="0"/>
        </a:p>
      </dgm:t>
    </dgm:pt>
    <dgm:pt modelId="{7346C11D-13ED-4C94-B158-AAA821964E6A}" type="parTrans" cxnId="{94F41B83-3E3B-4C9F-B40C-344DDDF15E2B}">
      <dgm:prSet/>
      <dgm:spPr/>
      <dgm:t>
        <a:bodyPr/>
        <a:lstStyle/>
        <a:p>
          <a:endParaRPr lang="es-CL" sz="1100"/>
        </a:p>
      </dgm:t>
    </dgm:pt>
    <dgm:pt modelId="{0AF0FB95-597A-4B6F-BD8E-139C555BA84B}" type="sibTrans" cxnId="{94F41B83-3E3B-4C9F-B40C-344DDDF15E2B}">
      <dgm:prSet/>
      <dgm:spPr/>
      <dgm:t>
        <a:bodyPr/>
        <a:lstStyle/>
        <a:p>
          <a:endParaRPr lang="es-CL" sz="1100"/>
        </a:p>
      </dgm:t>
    </dgm:pt>
    <dgm:pt modelId="{81972AC2-2448-41B4-B14E-FD2C267DDE31}">
      <dgm:prSet phldrT="[Texto]" custT="1"/>
      <dgm:spPr/>
      <dgm:t>
        <a:bodyPr/>
        <a:lstStyle/>
        <a:p>
          <a:endParaRPr lang="es-CL" sz="1200" dirty="0"/>
        </a:p>
      </dgm:t>
    </dgm:pt>
    <dgm:pt modelId="{6A230B3C-A578-4B59-A8F1-1D1E57A83152}" type="parTrans" cxnId="{360A39E3-37BB-4C8A-877C-A4B34516A9DC}">
      <dgm:prSet/>
      <dgm:spPr/>
      <dgm:t>
        <a:bodyPr/>
        <a:lstStyle/>
        <a:p>
          <a:endParaRPr lang="es-CL" sz="1100"/>
        </a:p>
      </dgm:t>
    </dgm:pt>
    <dgm:pt modelId="{FFE13CF8-AAB7-46ED-8094-18FEDEBE2BED}" type="sibTrans" cxnId="{360A39E3-37BB-4C8A-877C-A4B34516A9DC}">
      <dgm:prSet/>
      <dgm:spPr/>
      <dgm:t>
        <a:bodyPr/>
        <a:lstStyle/>
        <a:p>
          <a:endParaRPr lang="es-CL" sz="1100"/>
        </a:p>
      </dgm:t>
    </dgm:pt>
    <dgm:pt modelId="{B991FB6A-89D1-4F65-A5BA-B19F1752B465}">
      <dgm:prSet phldrT="[Texto]" custT="1"/>
      <dgm:spPr/>
      <dgm:t>
        <a:bodyPr/>
        <a:lstStyle/>
        <a:p>
          <a:r>
            <a:rPr lang="es-CL" sz="2400" dirty="0" smtClean="0"/>
            <a:t>LEP</a:t>
          </a:r>
          <a:endParaRPr lang="es-CL" sz="2400" dirty="0"/>
        </a:p>
      </dgm:t>
    </dgm:pt>
    <dgm:pt modelId="{2D755452-2914-4C0E-B0BB-5E199C7AC42E}" type="parTrans" cxnId="{41A22C62-25A6-4256-8DED-42D437F8F912}">
      <dgm:prSet/>
      <dgm:spPr/>
      <dgm:t>
        <a:bodyPr/>
        <a:lstStyle/>
        <a:p>
          <a:endParaRPr lang="es-CL" sz="1100"/>
        </a:p>
      </dgm:t>
    </dgm:pt>
    <dgm:pt modelId="{C0C7D5D2-8329-4EBD-B5CD-CB96B251B318}" type="sibTrans" cxnId="{41A22C62-25A6-4256-8DED-42D437F8F912}">
      <dgm:prSet/>
      <dgm:spPr/>
      <dgm:t>
        <a:bodyPr/>
        <a:lstStyle/>
        <a:p>
          <a:endParaRPr lang="es-CL" sz="1100"/>
        </a:p>
      </dgm:t>
    </dgm:pt>
    <dgm:pt modelId="{F86C434D-E339-4FE4-A190-23AEE2EF6AE0}">
      <dgm:prSet phldrT="[Texto]" custT="1"/>
      <dgm:spPr/>
      <dgm:t>
        <a:bodyPr/>
        <a:lstStyle/>
        <a:p>
          <a:endParaRPr lang="es-CL" sz="1200" dirty="0"/>
        </a:p>
      </dgm:t>
    </dgm:pt>
    <dgm:pt modelId="{44619220-FBAA-4299-A77A-60ACD3A50B56}" type="parTrans" cxnId="{DA359E33-89F3-4302-803B-8D0ABCEBED46}">
      <dgm:prSet/>
      <dgm:spPr/>
      <dgm:t>
        <a:bodyPr/>
        <a:lstStyle/>
        <a:p>
          <a:endParaRPr lang="es-CL"/>
        </a:p>
      </dgm:t>
    </dgm:pt>
    <dgm:pt modelId="{E50E78A9-0E67-4202-A32F-8B7193C3D44C}" type="sibTrans" cxnId="{DA359E33-89F3-4302-803B-8D0ABCEBED46}">
      <dgm:prSet/>
      <dgm:spPr/>
      <dgm:t>
        <a:bodyPr/>
        <a:lstStyle/>
        <a:p>
          <a:endParaRPr lang="es-CL"/>
        </a:p>
      </dgm:t>
    </dgm:pt>
    <dgm:pt modelId="{F6A7C2CB-341D-4C20-BA9C-F40F41D29FC2}">
      <dgm:prSet custT="1"/>
      <dgm:spPr/>
      <dgm:t>
        <a:bodyPr/>
        <a:lstStyle/>
        <a:p>
          <a:endParaRPr lang="es-CL" sz="1200" dirty="0"/>
        </a:p>
      </dgm:t>
    </dgm:pt>
    <dgm:pt modelId="{A9152DD0-2DE4-4800-ACA3-5EC6C5487A06}" type="parTrans" cxnId="{2C710810-5872-4F43-B712-A3DA3BF6797F}">
      <dgm:prSet/>
      <dgm:spPr/>
      <dgm:t>
        <a:bodyPr/>
        <a:lstStyle/>
        <a:p>
          <a:endParaRPr lang="es-CL"/>
        </a:p>
      </dgm:t>
    </dgm:pt>
    <dgm:pt modelId="{2F4DB64A-CEFD-46D5-84C4-E257C9873983}" type="sibTrans" cxnId="{2C710810-5872-4F43-B712-A3DA3BF6797F}">
      <dgm:prSet/>
      <dgm:spPr/>
      <dgm:t>
        <a:bodyPr/>
        <a:lstStyle/>
        <a:p>
          <a:endParaRPr lang="es-CL"/>
        </a:p>
      </dgm:t>
    </dgm:pt>
    <dgm:pt modelId="{9B5FBF2F-565C-46A9-B4F8-CDD37DD63235}">
      <dgm:prSet custT="1"/>
      <dgm:spPr/>
      <dgm:t>
        <a:bodyPr/>
        <a:lstStyle/>
        <a:p>
          <a:r>
            <a:rPr lang="es-CL" sz="1200" dirty="0" smtClean="0"/>
            <a:t>59. HIPOACUSIA NEUROSENSORIAL BILATERAL DEL PREMATURO</a:t>
          </a:r>
          <a:endParaRPr lang="es-CL" sz="1200" dirty="0"/>
        </a:p>
      </dgm:t>
    </dgm:pt>
    <dgm:pt modelId="{A4DE645A-0482-4FD1-9FDF-1DCA86C1DE22}" type="parTrans" cxnId="{C8DCD9FE-8998-49A2-8BCE-7723533CB421}">
      <dgm:prSet/>
      <dgm:spPr/>
      <dgm:t>
        <a:bodyPr/>
        <a:lstStyle/>
        <a:p>
          <a:endParaRPr lang="es-CL"/>
        </a:p>
      </dgm:t>
    </dgm:pt>
    <dgm:pt modelId="{8023E314-D6D2-4793-ACC2-E20BB781CAC8}" type="sibTrans" cxnId="{C8DCD9FE-8998-49A2-8BCE-7723533CB421}">
      <dgm:prSet/>
      <dgm:spPr/>
      <dgm:t>
        <a:bodyPr/>
        <a:lstStyle/>
        <a:p>
          <a:endParaRPr lang="es-CL"/>
        </a:p>
      </dgm:t>
    </dgm:pt>
    <dgm:pt modelId="{4DDDEB23-06BB-491D-B5D4-910A2028464D}">
      <dgm:prSet custT="1"/>
      <dgm:spPr/>
      <dgm:t>
        <a:bodyPr/>
        <a:lstStyle/>
        <a:p>
          <a:r>
            <a:rPr lang="es-CL" sz="1200" dirty="0" smtClean="0"/>
            <a:t>67.  ESCLEROSIS MÚLTIPLE REMITENTE RECURRENTE</a:t>
          </a:r>
          <a:endParaRPr lang="es-CL" sz="1200" dirty="0"/>
        </a:p>
      </dgm:t>
    </dgm:pt>
    <dgm:pt modelId="{268652E2-F200-4B79-8FE7-EEECA965A4C8}" type="parTrans" cxnId="{7CBDBB68-3423-48F3-89BC-7554B913FC31}">
      <dgm:prSet/>
      <dgm:spPr/>
      <dgm:t>
        <a:bodyPr/>
        <a:lstStyle/>
        <a:p>
          <a:endParaRPr lang="es-CL"/>
        </a:p>
      </dgm:t>
    </dgm:pt>
    <dgm:pt modelId="{AADC3993-F29C-456B-BEB3-6246DB3F1913}" type="sibTrans" cxnId="{7CBDBB68-3423-48F3-89BC-7554B913FC31}">
      <dgm:prSet/>
      <dgm:spPr/>
      <dgm:t>
        <a:bodyPr/>
        <a:lstStyle/>
        <a:p>
          <a:endParaRPr lang="es-CL"/>
        </a:p>
      </dgm:t>
    </dgm:pt>
    <dgm:pt modelId="{78831813-A37C-419C-9EC6-70182FB2C941}">
      <dgm:prSet custT="1"/>
      <dgm:spPr/>
      <dgm:t>
        <a:bodyPr/>
        <a:lstStyle/>
        <a:p>
          <a:r>
            <a:rPr lang="es-CL" sz="1200" dirty="0" smtClean="0"/>
            <a:t>70.  CÁNCER COLORECTAL EN PERSONAS DE 15 AÑOS Y MÁS</a:t>
          </a:r>
          <a:endParaRPr lang="es-CL" sz="1200" dirty="0"/>
        </a:p>
      </dgm:t>
    </dgm:pt>
    <dgm:pt modelId="{8611D71B-6CDA-43EC-9969-D23CD0C0137A}" type="parTrans" cxnId="{124D3499-79BE-4629-81EA-0308642F36F1}">
      <dgm:prSet/>
      <dgm:spPr/>
      <dgm:t>
        <a:bodyPr/>
        <a:lstStyle/>
        <a:p>
          <a:endParaRPr lang="es-CL"/>
        </a:p>
      </dgm:t>
    </dgm:pt>
    <dgm:pt modelId="{1790DAA9-0CC4-4EBA-9079-13C19D83A084}" type="sibTrans" cxnId="{124D3499-79BE-4629-81EA-0308642F36F1}">
      <dgm:prSet/>
      <dgm:spPr/>
      <dgm:t>
        <a:bodyPr/>
        <a:lstStyle/>
        <a:p>
          <a:endParaRPr lang="es-CL"/>
        </a:p>
      </dgm:t>
    </dgm:pt>
    <dgm:pt modelId="{28494FB1-CEBC-4099-B428-EA37A06B0FE2}">
      <dgm:prSet custT="1"/>
      <dgm:spPr/>
      <dgm:t>
        <a:bodyPr/>
        <a:lstStyle/>
        <a:p>
          <a:r>
            <a:rPr lang="es-CL" sz="1200" dirty="0" smtClean="0"/>
            <a:t>72.  CÁNCER VESICAL EN PERSONAS DE 15 AÑOS Y MÁS</a:t>
          </a:r>
          <a:endParaRPr lang="es-CL" sz="1200" dirty="0"/>
        </a:p>
      </dgm:t>
    </dgm:pt>
    <dgm:pt modelId="{C38F1517-FDD7-46D6-8320-328F4893A384}" type="parTrans" cxnId="{D85770E7-DB17-4C5B-B535-98B84FF88E2B}">
      <dgm:prSet/>
      <dgm:spPr/>
      <dgm:t>
        <a:bodyPr/>
        <a:lstStyle/>
        <a:p>
          <a:endParaRPr lang="es-CL"/>
        </a:p>
      </dgm:t>
    </dgm:pt>
    <dgm:pt modelId="{F3EA9B05-7CFB-410F-9FF7-8C7DE5EFCE46}" type="sibTrans" cxnId="{D85770E7-DB17-4C5B-B535-98B84FF88E2B}">
      <dgm:prSet/>
      <dgm:spPr/>
      <dgm:t>
        <a:bodyPr/>
        <a:lstStyle/>
        <a:p>
          <a:endParaRPr lang="es-CL"/>
        </a:p>
      </dgm:t>
    </dgm:pt>
    <dgm:pt modelId="{C95A832D-161A-4813-8823-3CDCB8D5D097}">
      <dgm:prSet custT="1"/>
      <dgm:spPr/>
      <dgm:t>
        <a:bodyPr/>
        <a:lstStyle/>
        <a:p>
          <a:r>
            <a:rPr lang="es-CL" sz="1200" dirty="0" smtClean="0"/>
            <a:t>73.  OSTEOSARCOMA EN PERSONAS DE 15 AÑOS Y MÁS</a:t>
          </a:r>
          <a:endParaRPr lang="es-CL" sz="1200" dirty="0"/>
        </a:p>
      </dgm:t>
    </dgm:pt>
    <dgm:pt modelId="{2426E37F-A202-4E0D-82BF-163B5B77BF46}" type="parTrans" cxnId="{92C54C39-44E8-47CC-AE78-304B29D4B7A2}">
      <dgm:prSet/>
      <dgm:spPr/>
      <dgm:t>
        <a:bodyPr/>
        <a:lstStyle/>
        <a:p>
          <a:endParaRPr lang="es-CL"/>
        </a:p>
      </dgm:t>
    </dgm:pt>
    <dgm:pt modelId="{73A3FAA9-A66F-46C9-A442-3B617A290DAD}" type="sibTrans" cxnId="{92C54C39-44E8-47CC-AE78-304B29D4B7A2}">
      <dgm:prSet/>
      <dgm:spPr/>
      <dgm:t>
        <a:bodyPr/>
        <a:lstStyle/>
        <a:p>
          <a:endParaRPr lang="es-CL"/>
        </a:p>
      </dgm:t>
    </dgm:pt>
    <dgm:pt modelId="{0E41214B-F105-4497-B74C-B4B65DBC8B70}">
      <dgm:prSet custT="1"/>
      <dgm:spPr/>
      <dgm:t>
        <a:bodyPr/>
        <a:lstStyle/>
        <a:p>
          <a:r>
            <a:rPr lang="es-CL" sz="1200" dirty="0" smtClean="0"/>
            <a:t>75.  TRASTORNO BIPOLAR EN PERSONAS DE 15 AÑOS Y MÁS</a:t>
          </a:r>
          <a:endParaRPr lang="es-CL" sz="1200" dirty="0"/>
        </a:p>
      </dgm:t>
    </dgm:pt>
    <dgm:pt modelId="{49538EB8-C718-4ECD-ACD6-AD1FBA83F4E6}" type="parTrans" cxnId="{6CCC541D-C2BC-4352-9640-E1B17D7942B5}">
      <dgm:prSet/>
      <dgm:spPr/>
      <dgm:t>
        <a:bodyPr/>
        <a:lstStyle/>
        <a:p>
          <a:endParaRPr lang="es-CL"/>
        </a:p>
      </dgm:t>
    </dgm:pt>
    <dgm:pt modelId="{C9C346B8-E868-4449-AFED-12D820C36E16}" type="sibTrans" cxnId="{6CCC541D-C2BC-4352-9640-E1B17D7942B5}">
      <dgm:prSet/>
      <dgm:spPr/>
      <dgm:t>
        <a:bodyPr/>
        <a:lstStyle/>
        <a:p>
          <a:endParaRPr lang="es-CL"/>
        </a:p>
      </dgm:t>
    </dgm:pt>
    <dgm:pt modelId="{EC988F40-A4A9-46F9-81DB-66A1EA73B451}">
      <dgm:prSet custT="1"/>
      <dgm:spPr/>
      <dgm:t>
        <a:bodyPr/>
        <a:lstStyle/>
        <a:p>
          <a:r>
            <a:rPr lang="es-CL" sz="1200" dirty="0" smtClean="0"/>
            <a:t>76. HIPOTIROIDISMO MAYORES DE 15 AÑOS</a:t>
          </a:r>
          <a:endParaRPr lang="es-CL" sz="1200" dirty="0"/>
        </a:p>
      </dgm:t>
    </dgm:pt>
    <dgm:pt modelId="{2AA35A69-7160-449F-8FC8-D8060A1E5126}" type="parTrans" cxnId="{9D3008A0-6CD7-408A-9866-E993949E8C83}">
      <dgm:prSet/>
      <dgm:spPr/>
      <dgm:t>
        <a:bodyPr/>
        <a:lstStyle/>
        <a:p>
          <a:endParaRPr lang="es-CL"/>
        </a:p>
      </dgm:t>
    </dgm:pt>
    <dgm:pt modelId="{E9B9A03F-128C-4406-BD14-7D011F7475A2}" type="sibTrans" cxnId="{9D3008A0-6CD7-408A-9866-E993949E8C83}">
      <dgm:prSet/>
      <dgm:spPr/>
      <dgm:t>
        <a:bodyPr/>
        <a:lstStyle/>
        <a:p>
          <a:endParaRPr lang="es-CL"/>
        </a:p>
      </dgm:t>
    </dgm:pt>
    <dgm:pt modelId="{5EF1FFF5-639B-4424-8ECA-CC7BEE8582AB}">
      <dgm:prSet custT="1"/>
      <dgm:spPr/>
      <dgm:t>
        <a:bodyPr/>
        <a:lstStyle/>
        <a:p>
          <a:r>
            <a:rPr lang="es-CL" sz="1200" dirty="0" smtClean="0"/>
            <a:t>77.  TRATAMIENTO DE  HIPOACUSIA MODERADA EN MENORES DE 4 AÑOS</a:t>
          </a:r>
          <a:endParaRPr lang="es-CL" sz="1200" dirty="0"/>
        </a:p>
      </dgm:t>
    </dgm:pt>
    <dgm:pt modelId="{7A908E2B-4570-4B68-9F18-045CACB0E314}" type="parTrans" cxnId="{C2624C10-B138-4875-9F01-9D6216F55EB7}">
      <dgm:prSet/>
      <dgm:spPr/>
      <dgm:t>
        <a:bodyPr/>
        <a:lstStyle/>
        <a:p>
          <a:endParaRPr lang="es-CL"/>
        </a:p>
      </dgm:t>
    </dgm:pt>
    <dgm:pt modelId="{0BA90E7E-F0B7-41C2-91A2-BF58910C7A04}" type="sibTrans" cxnId="{C2624C10-B138-4875-9F01-9D6216F55EB7}">
      <dgm:prSet/>
      <dgm:spPr/>
      <dgm:t>
        <a:bodyPr/>
        <a:lstStyle/>
        <a:p>
          <a:endParaRPr lang="es-CL"/>
        </a:p>
      </dgm:t>
    </dgm:pt>
    <dgm:pt modelId="{5928450A-C7C0-4590-953E-7E9E04CB6844}" type="pres">
      <dgm:prSet presAssocID="{F9595463-9C5D-418E-9E93-89D82C09E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AD16953-DCE3-4441-9C85-67F41BD6995F}" type="pres">
      <dgm:prSet presAssocID="{ECBCD929-C8FF-4438-B9CE-C1B18E946C35}" presName="linNode" presStyleCnt="0"/>
      <dgm:spPr/>
    </dgm:pt>
    <dgm:pt modelId="{3496BDBE-3FB0-4D1F-92CE-359A562E697D}" type="pres">
      <dgm:prSet presAssocID="{ECBCD929-C8FF-4438-B9CE-C1B18E946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C63DE04-23F3-4297-BC4E-DD7BDD9EE075}" type="pres">
      <dgm:prSet presAssocID="{ECBCD929-C8FF-4438-B9CE-C1B18E946C35}" presName="descendantText" presStyleLbl="alignAccFollow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46C1B0-0FB9-4FF5-84A8-156A547D66F8}" type="pres">
      <dgm:prSet presAssocID="{70C42B9F-67E4-451D-B811-1421261C7E4A}" presName="sp" presStyleCnt="0"/>
      <dgm:spPr/>
    </dgm:pt>
    <dgm:pt modelId="{1DC5C66B-60AB-426D-9DA2-E0164EA4503B}" type="pres">
      <dgm:prSet presAssocID="{85AF1D37-29E2-4694-A0E3-098BF5BBC439}" presName="linNode" presStyleCnt="0"/>
      <dgm:spPr/>
    </dgm:pt>
    <dgm:pt modelId="{B31DE4AD-0082-429F-B8F7-516F238E33E7}" type="pres">
      <dgm:prSet presAssocID="{85AF1D37-29E2-4694-A0E3-098BF5BBC43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625768E-E7E5-49F3-85E0-9FDCE9274491}" type="pres">
      <dgm:prSet presAssocID="{85AF1D37-29E2-4694-A0E3-098BF5BBC439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BE3D9D5-5590-48A9-9AF2-1CFB07B4727A}" type="pres">
      <dgm:prSet presAssocID="{0AF0FB95-597A-4B6F-BD8E-139C555BA84B}" presName="sp" presStyleCnt="0"/>
      <dgm:spPr/>
    </dgm:pt>
    <dgm:pt modelId="{8F5DF502-6B0D-4D83-825A-232DD14C2CCC}" type="pres">
      <dgm:prSet presAssocID="{B991FB6A-89D1-4F65-A5BA-B19F1752B465}" presName="linNode" presStyleCnt="0"/>
      <dgm:spPr/>
    </dgm:pt>
    <dgm:pt modelId="{44BDAC4E-CA5F-4162-80FF-9F29F63294DB}" type="pres">
      <dgm:prSet presAssocID="{B991FB6A-89D1-4F65-A5BA-B19F1752B4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5F35DD2-E6E9-483D-8D08-C6EB1BD4B83B}" type="pres">
      <dgm:prSet presAssocID="{B991FB6A-89D1-4F65-A5BA-B19F1752B465}" presName="descendantText" presStyleLbl="alignAccFollowNode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55AFAF8-B6C7-47AF-A831-9792D9157B7D}" type="presOf" srcId="{B991FB6A-89D1-4F65-A5BA-B19F1752B465}" destId="{44BDAC4E-CA5F-4162-80FF-9F29F63294DB}" srcOrd="0" destOrd="0" presId="urn:microsoft.com/office/officeart/2005/8/layout/vList5"/>
    <dgm:cxn modelId="{774C9146-5D92-4DBD-A27E-1B365E9AB9C4}" srcId="{ECBCD929-C8FF-4438-B9CE-C1B18E946C35}" destId="{DE97AD68-39B3-424E-9B98-E0BE1C0E50F0}" srcOrd="0" destOrd="0" parTransId="{D930F8C0-3482-4E4F-BAEF-993CBF0BE2CB}" sibTransId="{4DBDD7E5-DCAB-4E79-A58C-B499E1EF5BBB}"/>
    <dgm:cxn modelId="{92C54C39-44E8-47CC-AE78-304B29D4B7A2}" srcId="{85AF1D37-29E2-4694-A0E3-098BF5BBC439}" destId="{C95A832D-161A-4813-8823-3CDCB8D5D097}" srcOrd="2" destOrd="0" parTransId="{2426E37F-A202-4E0D-82BF-163B5B77BF46}" sibTransId="{73A3FAA9-A66F-46C9-A442-3B617A290DAD}"/>
    <dgm:cxn modelId="{94F41B83-3E3B-4C9F-B40C-344DDDF15E2B}" srcId="{F9595463-9C5D-418E-9E93-89D82C09E475}" destId="{85AF1D37-29E2-4694-A0E3-098BF5BBC439}" srcOrd="1" destOrd="0" parTransId="{7346C11D-13ED-4C94-B158-AAA821964E6A}" sibTransId="{0AF0FB95-597A-4B6F-BD8E-139C555BA84B}"/>
    <dgm:cxn modelId="{360A39E3-37BB-4C8A-877C-A4B34516A9DC}" srcId="{85AF1D37-29E2-4694-A0E3-098BF5BBC439}" destId="{81972AC2-2448-41B4-B14E-FD2C267DDE31}" srcOrd="0" destOrd="0" parTransId="{6A230B3C-A578-4B59-A8F1-1D1E57A83152}" sibTransId="{FFE13CF8-AAB7-46ED-8094-18FEDEBE2BED}"/>
    <dgm:cxn modelId="{124D3499-79BE-4629-81EA-0308642F36F1}" srcId="{ECBCD929-C8FF-4438-B9CE-C1B18E946C35}" destId="{78831813-A37C-419C-9EC6-70182FB2C941}" srcOrd="3" destOrd="0" parTransId="{8611D71B-6CDA-43EC-9969-D23CD0C0137A}" sibTransId="{1790DAA9-0CC4-4EBA-9079-13C19D83A084}"/>
    <dgm:cxn modelId="{251B79B3-6752-481C-A039-9E054AEB79EE}" type="presOf" srcId="{85AF1D37-29E2-4694-A0E3-098BF5BBC439}" destId="{B31DE4AD-0082-429F-B8F7-516F238E33E7}" srcOrd="0" destOrd="0" presId="urn:microsoft.com/office/officeart/2005/8/layout/vList5"/>
    <dgm:cxn modelId="{2E5F61DF-49EB-4FDD-8855-F23460DA1A34}" type="presOf" srcId="{5EF1FFF5-639B-4424-8ECA-CC7BEE8582AB}" destId="{65F35DD2-E6E9-483D-8D08-C6EB1BD4B83B}" srcOrd="0" destOrd="3" presId="urn:microsoft.com/office/officeart/2005/8/layout/vList5"/>
    <dgm:cxn modelId="{D079BF5A-F56E-46EC-8832-E0CF91E753F5}" type="presOf" srcId="{F6A7C2CB-341D-4C20-BA9C-F40F41D29FC2}" destId="{FC63DE04-23F3-4297-BC4E-DD7BDD9EE075}" srcOrd="0" destOrd="4" presId="urn:microsoft.com/office/officeart/2005/8/layout/vList5"/>
    <dgm:cxn modelId="{C8DCD9FE-8998-49A2-8BCE-7723533CB421}" srcId="{ECBCD929-C8FF-4438-B9CE-C1B18E946C35}" destId="{9B5FBF2F-565C-46A9-B4F8-CDD37DD63235}" srcOrd="1" destOrd="0" parTransId="{A4DE645A-0482-4FD1-9FDF-1DCA86C1DE22}" sibTransId="{8023E314-D6D2-4793-ACC2-E20BB781CAC8}"/>
    <dgm:cxn modelId="{4F72BFD9-809F-4261-AF2D-4B5A31BE0207}" type="presOf" srcId="{28494FB1-CEBC-4099-B428-EA37A06B0FE2}" destId="{5625768E-E7E5-49F3-85E0-9FDCE9274491}" srcOrd="0" destOrd="1" presId="urn:microsoft.com/office/officeart/2005/8/layout/vList5"/>
    <dgm:cxn modelId="{D85770E7-DB17-4C5B-B535-98B84FF88E2B}" srcId="{85AF1D37-29E2-4694-A0E3-098BF5BBC439}" destId="{28494FB1-CEBC-4099-B428-EA37A06B0FE2}" srcOrd="1" destOrd="0" parTransId="{C38F1517-FDD7-46D6-8320-328F4893A384}" sibTransId="{F3EA9B05-7CFB-410F-9FF7-8C7DE5EFCE46}"/>
    <dgm:cxn modelId="{0DBB6023-F9F4-41B9-9C92-554B977596F7}" type="presOf" srcId="{78831813-A37C-419C-9EC6-70182FB2C941}" destId="{FC63DE04-23F3-4297-BC4E-DD7BDD9EE075}" srcOrd="0" destOrd="3" presId="urn:microsoft.com/office/officeart/2005/8/layout/vList5"/>
    <dgm:cxn modelId="{9965DBF8-15C5-4AB3-A377-06A3BF69B1EF}" type="presOf" srcId="{4DDDEB23-06BB-491D-B5D4-910A2028464D}" destId="{FC63DE04-23F3-4297-BC4E-DD7BDD9EE075}" srcOrd="0" destOrd="2" presId="urn:microsoft.com/office/officeart/2005/8/layout/vList5"/>
    <dgm:cxn modelId="{2C710810-5872-4F43-B712-A3DA3BF6797F}" srcId="{ECBCD929-C8FF-4438-B9CE-C1B18E946C35}" destId="{F6A7C2CB-341D-4C20-BA9C-F40F41D29FC2}" srcOrd="4" destOrd="0" parTransId="{A9152DD0-2DE4-4800-ACA3-5EC6C5487A06}" sibTransId="{2F4DB64A-CEFD-46D5-84C4-E257C9873983}"/>
    <dgm:cxn modelId="{7CBDBB68-3423-48F3-89BC-7554B913FC31}" srcId="{ECBCD929-C8FF-4438-B9CE-C1B18E946C35}" destId="{4DDDEB23-06BB-491D-B5D4-910A2028464D}" srcOrd="2" destOrd="0" parTransId="{268652E2-F200-4B79-8FE7-EEECA965A4C8}" sibTransId="{AADC3993-F29C-456B-BEB3-6246DB3F1913}"/>
    <dgm:cxn modelId="{14CD693C-1E6A-44C5-8735-652F95BB6C5A}" type="presOf" srcId="{0E41214B-F105-4497-B74C-B4B65DBC8B70}" destId="{65F35DD2-E6E9-483D-8D08-C6EB1BD4B83B}" srcOrd="0" destOrd="1" presId="urn:microsoft.com/office/officeart/2005/8/layout/vList5"/>
    <dgm:cxn modelId="{23C3F5F0-0BD4-4D50-A030-90E4D9AF86FA}" type="presOf" srcId="{ECBCD929-C8FF-4438-B9CE-C1B18E946C35}" destId="{3496BDBE-3FB0-4D1F-92CE-359A562E697D}" srcOrd="0" destOrd="0" presId="urn:microsoft.com/office/officeart/2005/8/layout/vList5"/>
    <dgm:cxn modelId="{9D3008A0-6CD7-408A-9866-E993949E8C83}" srcId="{B991FB6A-89D1-4F65-A5BA-B19F1752B465}" destId="{EC988F40-A4A9-46F9-81DB-66A1EA73B451}" srcOrd="2" destOrd="0" parTransId="{2AA35A69-7160-449F-8FC8-D8060A1E5126}" sibTransId="{E9B9A03F-128C-4406-BD14-7D011F7475A2}"/>
    <dgm:cxn modelId="{6CCC541D-C2BC-4352-9640-E1B17D7942B5}" srcId="{B991FB6A-89D1-4F65-A5BA-B19F1752B465}" destId="{0E41214B-F105-4497-B74C-B4B65DBC8B70}" srcOrd="1" destOrd="0" parTransId="{49538EB8-C718-4ECD-ACD6-AD1FBA83F4E6}" sibTransId="{C9C346B8-E868-4449-AFED-12D820C36E16}"/>
    <dgm:cxn modelId="{BAF41E72-1E2A-42BE-98A5-0FC27677E3A9}" type="presOf" srcId="{EC988F40-A4A9-46F9-81DB-66A1EA73B451}" destId="{65F35DD2-E6E9-483D-8D08-C6EB1BD4B83B}" srcOrd="0" destOrd="2" presId="urn:microsoft.com/office/officeart/2005/8/layout/vList5"/>
    <dgm:cxn modelId="{DA359E33-89F3-4302-803B-8D0ABCEBED46}" srcId="{B991FB6A-89D1-4F65-A5BA-B19F1752B465}" destId="{F86C434D-E339-4FE4-A190-23AEE2EF6AE0}" srcOrd="0" destOrd="0" parTransId="{44619220-FBAA-4299-A77A-60ACD3A50B56}" sibTransId="{E50E78A9-0E67-4202-A32F-8B7193C3D44C}"/>
    <dgm:cxn modelId="{F68FD777-F756-4493-8E6E-44CCD994C66D}" type="presOf" srcId="{81972AC2-2448-41B4-B14E-FD2C267DDE31}" destId="{5625768E-E7E5-49F3-85E0-9FDCE9274491}" srcOrd="0" destOrd="0" presId="urn:microsoft.com/office/officeart/2005/8/layout/vList5"/>
    <dgm:cxn modelId="{4F33EC7F-CA32-430B-9546-9549FE2BD447}" type="presOf" srcId="{9B5FBF2F-565C-46A9-B4F8-CDD37DD63235}" destId="{FC63DE04-23F3-4297-BC4E-DD7BDD9EE075}" srcOrd="0" destOrd="1" presId="urn:microsoft.com/office/officeart/2005/8/layout/vList5"/>
    <dgm:cxn modelId="{C2624C10-B138-4875-9F01-9D6216F55EB7}" srcId="{B991FB6A-89D1-4F65-A5BA-B19F1752B465}" destId="{5EF1FFF5-639B-4424-8ECA-CC7BEE8582AB}" srcOrd="3" destOrd="0" parTransId="{7A908E2B-4570-4B68-9F18-045CACB0E314}" sibTransId="{0BA90E7E-F0B7-41C2-91A2-BF58910C7A04}"/>
    <dgm:cxn modelId="{BD570FD7-F538-46C7-9B94-8D2944E4A875}" type="presOf" srcId="{C95A832D-161A-4813-8823-3CDCB8D5D097}" destId="{5625768E-E7E5-49F3-85E0-9FDCE9274491}" srcOrd="0" destOrd="2" presId="urn:microsoft.com/office/officeart/2005/8/layout/vList5"/>
    <dgm:cxn modelId="{B53C65D0-00A5-4D1E-9859-3B8E62F7EDF0}" type="presOf" srcId="{F9595463-9C5D-418E-9E93-89D82C09E475}" destId="{5928450A-C7C0-4590-953E-7E9E04CB6844}" srcOrd="0" destOrd="0" presId="urn:microsoft.com/office/officeart/2005/8/layout/vList5"/>
    <dgm:cxn modelId="{FAD94133-E9C6-49D1-94AE-0CAA0564FE50}" type="presOf" srcId="{DE97AD68-39B3-424E-9B98-E0BE1C0E50F0}" destId="{FC63DE04-23F3-4297-BC4E-DD7BDD9EE075}" srcOrd="0" destOrd="0" presId="urn:microsoft.com/office/officeart/2005/8/layout/vList5"/>
    <dgm:cxn modelId="{41A22C62-25A6-4256-8DED-42D437F8F912}" srcId="{F9595463-9C5D-418E-9E93-89D82C09E475}" destId="{B991FB6A-89D1-4F65-A5BA-B19F1752B465}" srcOrd="2" destOrd="0" parTransId="{2D755452-2914-4C0E-B0BB-5E199C7AC42E}" sibTransId="{C0C7D5D2-8329-4EBD-B5CD-CB96B251B318}"/>
    <dgm:cxn modelId="{37B6191B-AC48-4FE2-928C-84DB01F80F99}" type="presOf" srcId="{F86C434D-E339-4FE4-A190-23AEE2EF6AE0}" destId="{65F35DD2-E6E9-483D-8D08-C6EB1BD4B83B}" srcOrd="0" destOrd="0" presId="urn:microsoft.com/office/officeart/2005/8/layout/vList5"/>
    <dgm:cxn modelId="{B4A3B791-390A-45CC-8FA4-D9EEBEE4C42E}" srcId="{F9595463-9C5D-418E-9E93-89D82C09E475}" destId="{ECBCD929-C8FF-4438-B9CE-C1B18E946C35}" srcOrd="0" destOrd="0" parTransId="{6133739E-16C2-4CF4-9CA6-C7AB21480203}" sibTransId="{70C42B9F-67E4-451D-B811-1421261C7E4A}"/>
    <dgm:cxn modelId="{C3CD2E2F-5B81-4440-A20C-B02A6F619722}" type="presParOf" srcId="{5928450A-C7C0-4590-953E-7E9E04CB6844}" destId="{7AD16953-DCE3-4441-9C85-67F41BD6995F}" srcOrd="0" destOrd="0" presId="urn:microsoft.com/office/officeart/2005/8/layout/vList5"/>
    <dgm:cxn modelId="{A2A84BDA-F9C6-45F0-9971-BE5B850C3AAC}" type="presParOf" srcId="{7AD16953-DCE3-4441-9C85-67F41BD6995F}" destId="{3496BDBE-3FB0-4D1F-92CE-359A562E697D}" srcOrd="0" destOrd="0" presId="urn:microsoft.com/office/officeart/2005/8/layout/vList5"/>
    <dgm:cxn modelId="{B0E4575F-E9F4-4A3A-8752-DA3A061A18FF}" type="presParOf" srcId="{7AD16953-DCE3-4441-9C85-67F41BD6995F}" destId="{FC63DE04-23F3-4297-BC4E-DD7BDD9EE075}" srcOrd="1" destOrd="0" presId="urn:microsoft.com/office/officeart/2005/8/layout/vList5"/>
    <dgm:cxn modelId="{A884B290-5415-4CB0-ADD9-38F276CF2A63}" type="presParOf" srcId="{5928450A-C7C0-4590-953E-7E9E04CB6844}" destId="{6C46C1B0-0FB9-4FF5-84A8-156A547D66F8}" srcOrd="1" destOrd="0" presId="urn:microsoft.com/office/officeart/2005/8/layout/vList5"/>
    <dgm:cxn modelId="{509600FF-B1A7-4600-BC39-701B2C829390}" type="presParOf" srcId="{5928450A-C7C0-4590-953E-7E9E04CB6844}" destId="{1DC5C66B-60AB-426D-9DA2-E0164EA4503B}" srcOrd="2" destOrd="0" presId="urn:microsoft.com/office/officeart/2005/8/layout/vList5"/>
    <dgm:cxn modelId="{8480596D-A570-47FC-9B8B-637166A5BBAA}" type="presParOf" srcId="{1DC5C66B-60AB-426D-9DA2-E0164EA4503B}" destId="{B31DE4AD-0082-429F-B8F7-516F238E33E7}" srcOrd="0" destOrd="0" presId="urn:microsoft.com/office/officeart/2005/8/layout/vList5"/>
    <dgm:cxn modelId="{602A6C03-D922-442C-A911-EDA20ACA37BF}" type="presParOf" srcId="{1DC5C66B-60AB-426D-9DA2-E0164EA4503B}" destId="{5625768E-E7E5-49F3-85E0-9FDCE9274491}" srcOrd="1" destOrd="0" presId="urn:microsoft.com/office/officeart/2005/8/layout/vList5"/>
    <dgm:cxn modelId="{36F9F6F9-A14F-465F-997E-82A6D02CAD6F}" type="presParOf" srcId="{5928450A-C7C0-4590-953E-7E9E04CB6844}" destId="{4BE3D9D5-5590-48A9-9AF2-1CFB07B4727A}" srcOrd="3" destOrd="0" presId="urn:microsoft.com/office/officeart/2005/8/layout/vList5"/>
    <dgm:cxn modelId="{2DE2509C-6573-4378-85D7-1C512B40AE2A}" type="presParOf" srcId="{5928450A-C7C0-4590-953E-7E9E04CB6844}" destId="{8F5DF502-6B0D-4D83-825A-232DD14C2CCC}" srcOrd="4" destOrd="0" presId="urn:microsoft.com/office/officeart/2005/8/layout/vList5"/>
    <dgm:cxn modelId="{4622DFE0-25A1-4054-A8E6-5756313B5D98}" type="presParOf" srcId="{8F5DF502-6B0D-4D83-825A-232DD14C2CCC}" destId="{44BDAC4E-CA5F-4162-80FF-9F29F63294DB}" srcOrd="0" destOrd="0" presId="urn:microsoft.com/office/officeart/2005/8/layout/vList5"/>
    <dgm:cxn modelId="{53AB6647-933E-47CA-8E28-0D7DBF2B0F63}" type="presParOf" srcId="{8F5DF502-6B0D-4D83-825A-232DD14C2CCC}" destId="{65F35DD2-E6E9-483D-8D08-C6EB1BD4B8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C406A0C-17A0-4F26-8308-FA5805EE2E36}" type="doc">
      <dgm:prSet loTypeId="urn:microsoft.com/office/officeart/2005/8/layout/vList6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63F2255E-75B3-4A3E-A19E-1454C57DB0CD}">
      <dgm:prSet phldrT="[Texto]" custT="1"/>
      <dgm:spPr/>
      <dgm:t>
        <a:bodyPr/>
        <a:lstStyle/>
        <a:p>
          <a:r>
            <a:rPr lang="es-CL" sz="2000" dirty="0" smtClean="0"/>
            <a:t>Cardiopatías Congénitas Operables</a:t>
          </a:r>
          <a:endParaRPr lang="es-CL" sz="2000" dirty="0"/>
        </a:p>
      </dgm:t>
    </dgm:pt>
    <dgm:pt modelId="{68DBF41F-F45D-44EB-AE4C-3C58C4CF6816}" type="parTrans" cxnId="{1F53D19F-B9E1-47DF-86CD-5E783CDE3661}">
      <dgm:prSet/>
      <dgm:spPr/>
      <dgm:t>
        <a:bodyPr/>
        <a:lstStyle/>
        <a:p>
          <a:endParaRPr lang="es-CL"/>
        </a:p>
      </dgm:t>
    </dgm:pt>
    <dgm:pt modelId="{9E05795B-C9C0-4C60-8916-E3A807B9BF10}" type="sibTrans" cxnId="{1F53D19F-B9E1-47DF-86CD-5E783CDE3661}">
      <dgm:prSet/>
      <dgm:spPr/>
      <dgm:t>
        <a:bodyPr/>
        <a:lstStyle/>
        <a:p>
          <a:endParaRPr lang="es-CL"/>
        </a:p>
      </dgm:t>
    </dgm:pt>
    <dgm:pt modelId="{1BAA8EF9-76D0-4D94-8E67-FCEDB10B7A1D}">
      <dgm:prSet phldrT="[Texto]" custT="1"/>
      <dgm:spPr/>
      <dgm:t>
        <a:bodyPr/>
        <a:lstStyle/>
        <a:p>
          <a:r>
            <a:rPr lang="es-CL" sz="1600" b="1" dirty="0" smtClean="0"/>
            <a:t>GO </a:t>
          </a:r>
          <a:r>
            <a:rPr lang="es-ES" sz="1600" b="1" dirty="0" smtClean="0"/>
            <a:t>CCO Grave. Control desde el alta por cirugía. </a:t>
          </a:r>
          <a:r>
            <a:rPr lang="es-ES" sz="1600" dirty="0" smtClean="0"/>
            <a:t>Se incorpora OA-PO 0109001.</a:t>
          </a:r>
          <a:endParaRPr lang="es-CL" sz="1600" dirty="0"/>
        </a:p>
      </dgm:t>
    </dgm:pt>
    <dgm:pt modelId="{9D80B173-BE8B-4F95-B6F5-CB360BEF10FC}" type="parTrans" cxnId="{31444654-6959-40D7-821D-7DE78166D21E}">
      <dgm:prSet/>
      <dgm:spPr/>
      <dgm:t>
        <a:bodyPr/>
        <a:lstStyle/>
        <a:p>
          <a:endParaRPr lang="es-CL"/>
        </a:p>
      </dgm:t>
    </dgm:pt>
    <dgm:pt modelId="{BB98F852-6B8B-426D-A2F4-64F185EF14C4}" type="sibTrans" cxnId="{31444654-6959-40D7-821D-7DE78166D21E}">
      <dgm:prSet/>
      <dgm:spPr/>
      <dgm:t>
        <a:bodyPr/>
        <a:lstStyle/>
        <a:p>
          <a:endParaRPr lang="es-CL"/>
        </a:p>
      </dgm:t>
    </dgm:pt>
    <dgm:pt modelId="{43B3E278-A384-45A6-AD91-175DB8A53BAB}">
      <dgm:prSet custT="1"/>
      <dgm:spPr/>
      <dgm:t>
        <a:bodyPr/>
        <a:lstStyle/>
        <a:p>
          <a:r>
            <a:rPr lang="es-CL" sz="2000" smtClean="0"/>
            <a:t>Diabetes Mellitus Tipo 1</a:t>
          </a:r>
          <a:endParaRPr lang="es-CL" sz="2000" dirty="0"/>
        </a:p>
      </dgm:t>
    </dgm:pt>
    <dgm:pt modelId="{D26693D2-6053-4E09-9E55-B697425FCDC0}" type="parTrans" cxnId="{0AC0FD15-40DA-46B6-A1C6-0FCF951427BD}">
      <dgm:prSet/>
      <dgm:spPr/>
      <dgm:t>
        <a:bodyPr/>
        <a:lstStyle/>
        <a:p>
          <a:endParaRPr lang="es-CL"/>
        </a:p>
      </dgm:t>
    </dgm:pt>
    <dgm:pt modelId="{23354D5E-721C-429B-9F24-FF6D22939B50}" type="sibTrans" cxnId="{0AC0FD15-40DA-46B6-A1C6-0FCF951427BD}">
      <dgm:prSet/>
      <dgm:spPr/>
      <dgm:t>
        <a:bodyPr/>
        <a:lstStyle/>
        <a:p>
          <a:endParaRPr lang="es-CL"/>
        </a:p>
      </dgm:t>
    </dgm:pt>
    <dgm:pt modelId="{E191A487-8882-483A-8FBB-41FE1088F2E1}">
      <dgm:prSet custT="1"/>
      <dgm:spPr/>
      <dgm:t>
        <a:bodyPr/>
        <a:lstStyle/>
        <a:p>
          <a:r>
            <a:rPr lang="es-CL" sz="1600" b="1" dirty="0" smtClean="0"/>
            <a:t>GO </a:t>
          </a:r>
          <a:r>
            <a:rPr lang="es-ES" sz="1600" b="1" dirty="0" smtClean="0"/>
            <a:t>Atención por Especialista por Sospecha. </a:t>
          </a:r>
          <a:r>
            <a:rPr lang="es-ES" sz="1600" dirty="0" smtClean="0"/>
            <a:t>Se incorpora PO 0109001.</a:t>
          </a:r>
          <a:endParaRPr lang="es-CL" sz="1600" dirty="0"/>
        </a:p>
      </dgm:t>
    </dgm:pt>
    <dgm:pt modelId="{86103A0B-986C-410E-82EF-1961499BF075}" type="parTrans" cxnId="{7CFD110D-B498-4004-BDEB-942D46DFDC9E}">
      <dgm:prSet/>
      <dgm:spPr/>
      <dgm:t>
        <a:bodyPr/>
        <a:lstStyle/>
        <a:p>
          <a:endParaRPr lang="es-CL"/>
        </a:p>
      </dgm:t>
    </dgm:pt>
    <dgm:pt modelId="{FE6F597A-03B4-4EC1-9627-54D829358AD4}" type="sibTrans" cxnId="{7CFD110D-B498-4004-BDEB-942D46DFDC9E}">
      <dgm:prSet/>
      <dgm:spPr/>
      <dgm:t>
        <a:bodyPr/>
        <a:lstStyle/>
        <a:p>
          <a:endParaRPr lang="es-CL"/>
        </a:p>
      </dgm:t>
    </dgm:pt>
    <dgm:pt modelId="{72F931EB-5D1C-44F2-948F-9E213E62ECF0}">
      <dgm:prSet custT="1"/>
      <dgm:spPr/>
      <dgm:t>
        <a:bodyPr/>
        <a:lstStyle/>
        <a:p>
          <a:r>
            <a:rPr lang="es-CL" sz="2000" dirty="0" smtClean="0"/>
            <a:t>Cáncer de mama</a:t>
          </a:r>
          <a:endParaRPr lang="es-CL" sz="2000" dirty="0"/>
        </a:p>
      </dgm:t>
    </dgm:pt>
    <dgm:pt modelId="{E6F5CF5F-EFCD-455F-A273-65E704225A8D}" type="parTrans" cxnId="{9EBD04D3-6996-4577-8CE5-7325D50552AC}">
      <dgm:prSet/>
      <dgm:spPr/>
      <dgm:t>
        <a:bodyPr/>
        <a:lstStyle/>
        <a:p>
          <a:endParaRPr lang="es-CL"/>
        </a:p>
      </dgm:t>
    </dgm:pt>
    <dgm:pt modelId="{50BC7C10-5F5F-4A6D-B858-8355B39F1042}" type="sibTrans" cxnId="{9EBD04D3-6996-4577-8CE5-7325D50552AC}">
      <dgm:prSet/>
      <dgm:spPr/>
      <dgm:t>
        <a:bodyPr/>
        <a:lstStyle/>
        <a:p>
          <a:endParaRPr lang="es-CL"/>
        </a:p>
      </dgm:t>
    </dgm:pt>
    <dgm:pt modelId="{26E7D174-558F-4215-8C2C-DAF8E9838524}">
      <dgm:prSet custT="1"/>
      <dgm:spPr/>
      <dgm:t>
        <a:bodyPr/>
        <a:lstStyle/>
        <a:p>
          <a:r>
            <a:rPr lang="es-CL" sz="1600" b="1" dirty="0" smtClean="0"/>
            <a:t>GO </a:t>
          </a:r>
          <a:r>
            <a:rPr lang="es-ES" sz="1600" b="1" dirty="0" smtClean="0"/>
            <a:t>Control Seguimiento Mama Derecha -Izquierda. </a:t>
          </a:r>
          <a:r>
            <a:rPr lang="es-ES" sz="1600" dirty="0" smtClean="0"/>
            <a:t>Se incorpora OA-PO 0109001.</a:t>
          </a:r>
          <a:endParaRPr lang="es-CL" sz="1600" dirty="0"/>
        </a:p>
      </dgm:t>
    </dgm:pt>
    <dgm:pt modelId="{18C718F6-6EE7-4FBC-BAE4-38C8C042783E}" type="parTrans" cxnId="{E69692A2-B1ED-49DB-9848-76B0DAE6EA82}">
      <dgm:prSet/>
      <dgm:spPr/>
      <dgm:t>
        <a:bodyPr/>
        <a:lstStyle/>
        <a:p>
          <a:endParaRPr lang="es-CL"/>
        </a:p>
      </dgm:t>
    </dgm:pt>
    <dgm:pt modelId="{CE5F3FD2-239C-4612-AFEE-24C12D3BD9A9}" type="sibTrans" cxnId="{E69692A2-B1ED-49DB-9848-76B0DAE6EA82}">
      <dgm:prSet/>
      <dgm:spPr/>
      <dgm:t>
        <a:bodyPr/>
        <a:lstStyle/>
        <a:p>
          <a:endParaRPr lang="es-CL"/>
        </a:p>
      </dgm:t>
    </dgm:pt>
    <dgm:pt modelId="{02EC6EFE-DD37-454F-BDB0-B720AA82B6F2}">
      <dgm:prSet custT="1"/>
      <dgm:spPr/>
      <dgm:t>
        <a:bodyPr/>
        <a:lstStyle/>
        <a:p>
          <a:r>
            <a:rPr lang="es-CL" sz="2000" dirty="0" smtClean="0"/>
            <a:t>Epilepsia No Refractaria Infantil</a:t>
          </a:r>
          <a:endParaRPr lang="es-CL" sz="2000" dirty="0"/>
        </a:p>
      </dgm:t>
    </dgm:pt>
    <dgm:pt modelId="{A033FAA7-569F-45B6-8B33-0E004B055168}" type="parTrans" cxnId="{691B13A4-C9CA-4D15-95E7-30392163BECC}">
      <dgm:prSet/>
      <dgm:spPr/>
      <dgm:t>
        <a:bodyPr/>
        <a:lstStyle/>
        <a:p>
          <a:endParaRPr lang="es-CL"/>
        </a:p>
      </dgm:t>
    </dgm:pt>
    <dgm:pt modelId="{F823F935-571E-47F4-96A5-9756239194B2}" type="sibTrans" cxnId="{691B13A4-C9CA-4D15-95E7-30392163BECC}">
      <dgm:prSet/>
      <dgm:spPr/>
      <dgm:t>
        <a:bodyPr/>
        <a:lstStyle/>
        <a:p>
          <a:endParaRPr lang="es-CL"/>
        </a:p>
      </dgm:t>
    </dgm:pt>
    <dgm:pt modelId="{DEC11C9F-5730-49C0-A98A-6474D8502DC2}">
      <dgm:prSet custT="1"/>
      <dgm:spPr/>
      <dgm:t>
        <a:bodyPr/>
        <a:lstStyle/>
        <a:p>
          <a:r>
            <a:rPr lang="es-CL" sz="1600" b="1" dirty="0" smtClean="0"/>
            <a:t>GO </a:t>
          </a:r>
          <a:r>
            <a:rPr lang="es-ES" sz="1600" b="1" dirty="0" smtClean="0"/>
            <a:t>Diagnóstico.</a:t>
          </a:r>
          <a:r>
            <a:rPr lang="es-ES" sz="1600" dirty="0" smtClean="0"/>
            <a:t> Se incorpora PO 0109001.</a:t>
          </a:r>
          <a:endParaRPr lang="es-CL" sz="1600" dirty="0"/>
        </a:p>
      </dgm:t>
    </dgm:pt>
    <dgm:pt modelId="{0A984D10-A8CA-4BEA-8CAA-E54B321D553C}" type="parTrans" cxnId="{0CAB5D5E-4F32-40F2-902A-BEEC11B82ED6}">
      <dgm:prSet/>
      <dgm:spPr/>
      <dgm:t>
        <a:bodyPr/>
        <a:lstStyle/>
        <a:p>
          <a:endParaRPr lang="es-CL"/>
        </a:p>
      </dgm:t>
    </dgm:pt>
    <dgm:pt modelId="{28F17651-6B41-42EC-BBCF-15BA5C65C356}" type="sibTrans" cxnId="{0CAB5D5E-4F32-40F2-902A-BEEC11B82ED6}">
      <dgm:prSet/>
      <dgm:spPr/>
      <dgm:t>
        <a:bodyPr/>
        <a:lstStyle/>
        <a:p>
          <a:endParaRPr lang="es-CL"/>
        </a:p>
      </dgm:t>
    </dgm:pt>
    <dgm:pt modelId="{54882153-9938-42FF-8092-D5627A325574}">
      <dgm:prSet custT="1"/>
      <dgm:spPr/>
      <dgm:t>
        <a:bodyPr/>
        <a:lstStyle/>
        <a:p>
          <a:r>
            <a:rPr lang="es-CL" sz="2000" dirty="0" smtClean="0"/>
            <a:t>Cáncer Gástrico</a:t>
          </a:r>
          <a:endParaRPr lang="es-CL" sz="2000" dirty="0"/>
        </a:p>
      </dgm:t>
    </dgm:pt>
    <dgm:pt modelId="{6ACDCE0A-77C2-4CF8-91B6-5889EEF07F13}" type="parTrans" cxnId="{C829A7FD-0FB2-4005-9675-4B206AE075B3}">
      <dgm:prSet/>
      <dgm:spPr/>
      <dgm:t>
        <a:bodyPr/>
        <a:lstStyle/>
        <a:p>
          <a:endParaRPr lang="es-CL"/>
        </a:p>
      </dgm:t>
    </dgm:pt>
    <dgm:pt modelId="{BEDD737C-F365-4382-8F6A-D282648722FB}" type="sibTrans" cxnId="{C829A7FD-0FB2-4005-9675-4B206AE075B3}">
      <dgm:prSet/>
      <dgm:spPr/>
      <dgm:t>
        <a:bodyPr/>
        <a:lstStyle/>
        <a:p>
          <a:endParaRPr lang="es-CL"/>
        </a:p>
      </dgm:t>
    </dgm:pt>
    <dgm:pt modelId="{1B42A04E-F9F6-4A5F-96E7-503BE17E5017}">
      <dgm:prSet custT="1"/>
      <dgm:spPr/>
      <dgm:t>
        <a:bodyPr/>
        <a:lstStyle/>
        <a:p>
          <a:r>
            <a:rPr lang="es-CL" sz="1600" b="1" dirty="0" smtClean="0"/>
            <a:t>GO Consulta Especialista (Sospecha)</a:t>
          </a:r>
          <a:r>
            <a:rPr lang="es-ES" sz="1600" b="1" dirty="0" smtClean="0"/>
            <a:t>.</a:t>
          </a:r>
          <a:r>
            <a:rPr lang="es-ES" sz="1600" dirty="0" smtClean="0"/>
            <a:t> Se incorpora PO 0109001.</a:t>
          </a:r>
          <a:endParaRPr lang="es-CL" sz="1600" dirty="0"/>
        </a:p>
      </dgm:t>
    </dgm:pt>
    <dgm:pt modelId="{12BAAFC6-004F-4844-A671-1012A441269C}" type="parTrans" cxnId="{504AC4A4-4A95-4D63-B0E6-8EC0E6FD1F5F}">
      <dgm:prSet/>
      <dgm:spPr/>
      <dgm:t>
        <a:bodyPr/>
        <a:lstStyle/>
        <a:p>
          <a:endParaRPr lang="es-CL"/>
        </a:p>
      </dgm:t>
    </dgm:pt>
    <dgm:pt modelId="{E275F764-EA44-402E-934F-085C05AC7979}" type="sibTrans" cxnId="{504AC4A4-4A95-4D63-B0E6-8EC0E6FD1F5F}">
      <dgm:prSet/>
      <dgm:spPr/>
      <dgm:t>
        <a:bodyPr/>
        <a:lstStyle/>
        <a:p>
          <a:endParaRPr lang="es-CL"/>
        </a:p>
      </dgm:t>
    </dgm:pt>
    <dgm:pt modelId="{CDC16A3B-CA9A-4390-8558-8B15F25A2DF1}">
      <dgm:prSet custT="1"/>
      <dgm:spPr/>
      <dgm:t>
        <a:bodyPr/>
        <a:lstStyle/>
        <a:p>
          <a:r>
            <a:rPr lang="es-CL" sz="2000" dirty="0" smtClean="0"/>
            <a:t>Hepatitis B</a:t>
          </a:r>
          <a:endParaRPr lang="es-CL" sz="2000" dirty="0"/>
        </a:p>
      </dgm:t>
    </dgm:pt>
    <dgm:pt modelId="{7A0A5B3E-37F2-4C3C-95B4-4E87A7FFCE77}" type="parTrans" cxnId="{BB039EF3-6315-4EE0-83C6-F3720C5CFE6D}">
      <dgm:prSet/>
      <dgm:spPr/>
      <dgm:t>
        <a:bodyPr/>
        <a:lstStyle/>
        <a:p>
          <a:endParaRPr lang="es-CL"/>
        </a:p>
      </dgm:t>
    </dgm:pt>
    <dgm:pt modelId="{ABF0715A-30A1-4B6E-9DE4-027F9E1CD25C}" type="sibTrans" cxnId="{BB039EF3-6315-4EE0-83C6-F3720C5CFE6D}">
      <dgm:prSet/>
      <dgm:spPr/>
      <dgm:t>
        <a:bodyPr/>
        <a:lstStyle/>
        <a:p>
          <a:endParaRPr lang="es-CL"/>
        </a:p>
      </dgm:t>
    </dgm:pt>
    <dgm:pt modelId="{2A2F46F6-86C2-4F15-B91A-8294006D0FD9}">
      <dgm:prSet custT="1"/>
      <dgm:spPr/>
      <dgm:t>
        <a:bodyPr/>
        <a:lstStyle/>
        <a:p>
          <a:r>
            <a:rPr lang="es-CL" sz="1600" b="1" dirty="0" smtClean="0"/>
            <a:t>GO Evaluación Pre-Tratamiento. </a:t>
          </a:r>
          <a:r>
            <a:rPr lang="es-ES" sz="1600" dirty="0" smtClean="0"/>
            <a:t>Se incorpora PO 0109001.</a:t>
          </a:r>
          <a:endParaRPr lang="es-CL" sz="1600" dirty="0"/>
        </a:p>
      </dgm:t>
    </dgm:pt>
    <dgm:pt modelId="{D206418F-1F5D-426F-AE1B-F5ECDB92DAA5}" type="parTrans" cxnId="{F4083A53-BDA0-410B-AC9A-0FBB76DA58A8}">
      <dgm:prSet/>
      <dgm:spPr/>
      <dgm:t>
        <a:bodyPr/>
        <a:lstStyle/>
        <a:p>
          <a:endParaRPr lang="es-CL"/>
        </a:p>
      </dgm:t>
    </dgm:pt>
    <dgm:pt modelId="{86AA0F4B-9381-4378-8005-D6D4B6CCB850}" type="sibTrans" cxnId="{F4083A53-BDA0-410B-AC9A-0FBB76DA58A8}">
      <dgm:prSet/>
      <dgm:spPr/>
      <dgm:t>
        <a:bodyPr/>
        <a:lstStyle/>
        <a:p>
          <a:endParaRPr lang="es-CL"/>
        </a:p>
      </dgm:t>
    </dgm:pt>
    <dgm:pt modelId="{6111B919-8606-457F-879C-BA5BE3177858}">
      <dgm:prSet custT="1"/>
      <dgm:spPr/>
      <dgm:t>
        <a:bodyPr/>
        <a:lstStyle/>
        <a:p>
          <a:r>
            <a:rPr lang="es-CL" sz="1600" b="1" dirty="0" smtClean="0"/>
            <a:t>GO Tratamiento.</a:t>
          </a:r>
          <a:r>
            <a:rPr lang="es-CL" sz="1600" dirty="0" smtClean="0"/>
            <a:t> </a:t>
          </a:r>
          <a:r>
            <a:rPr lang="es-ES" sz="1600" dirty="0" smtClean="0"/>
            <a:t>Se incorpora OA-PO 0109001.</a:t>
          </a:r>
          <a:endParaRPr lang="es-CL" sz="1600" dirty="0"/>
        </a:p>
      </dgm:t>
    </dgm:pt>
    <dgm:pt modelId="{0BA593AF-3E1F-4283-B20C-2469D07637E7}" type="parTrans" cxnId="{1D4BE757-EF0C-4A49-9465-870FDB12C9FA}">
      <dgm:prSet/>
      <dgm:spPr/>
      <dgm:t>
        <a:bodyPr/>
        <a:lstStyle/>
        <a:p>
          <a:endParaRPr lang="es-CL"/>
        </a:p>
      </dgm:t>
    </dgm:pt>
    <dgm:pt modelId="{39F7F7A3-3595-4FE1-B02C-81586DD821EE}" type="sibTrans" cxnId="{1D4BE757-EF0C-4A49-9465-870FDB12C9FA}">
      <dgm:prSet/>
      <dgm:spPr/>
      <dgm:t>
        <a:bodyPr/>
        <a:lstStyle/>
        <a:p>
          <a:endParaRPr lang="es-CL"/>
        </a:p>
      </dgm:t>
    </dgm:pt>
    <dgm:pt modelId="{AA9928F6-EE84-4BBB-88BB-F22A163064AC}">
      <dgm:prSet custT="1"/>
      <dgm:spPr/>
      <dgm:t>
        <a:bodyPr/>
        <a:lstStyle/>
        <a:p>
          <a:r>
            <a:rPr lang="es-CL" sz="2000" dirty="0" smtClean="0"/>
            <a:t>Hepatitis C</a:t>
          </a:r>
          <a:endParaRPr lang="es-CL" sz="2000" dirty="0"/>
        </a:p>
      </dgm:t>
    </dgm:pt>
    <dgm:pt modelId="{6CAC68EF-171D-4307-9C85-72E73C646803}" type="parTrans" cxnId="{167D58D1-6D00-46EC-84EB-B60417A9FED2}">
      <dgm:prSet/>
      <dgm:spPr/>
      <dgm:t>
        <a:bodyPr/>
        <a:lstStyle/>
        <a:p>
          <a:endParaRPr lang="es-CL"/>
        </a:p>
      </dgm:t>
    </dgm:pt>
    <dgm:pt modelId="{B07418A2-8561-4FD9-8D97-42051DC4F33A}" type="sibTrans" cxnId="{167D58D1-6D00-46EC-84EB-B60417A9FED2}">
      <dgm:prSet/>
      <dgm:spPr/>
      <dgm:t>
        <a:bodyPr/>
        <a:lstStyle/>
        <a:p>
          <a:endParaRPr lang="es-CL"/>
        </a:p>
      </dgm:t>
    </dgm:pt>
    <dgm:pt modelId="{D95DEA76-21EF-4754-80B5-DB73A511FF48}">
      <dgm:prSet custT="1"/>
      <dgm:spPr/>
      <dgm:t>
        <a:bodyPr/>
        <a:lstStyle/>
        <a:p>
          <a:r>
            <a:rPr lang="es-CL" sz="1600" b="1" dirty="0" smtClean="0"/>
            <a:t>GO Evaluación Pre-Tratamiento. </a:t>
          </a:r>
          <a:r>
            <a:rPr lang="es-ES" sz="1600" dirty="0" smtClean="0"/>
            <a:t>Se incorpora PO 0109001.</a:t>
          </a:r>
          <a:endParaRPr lang="es-CL" sz="1600" dirty="0"/>
        </a:p>
      </dgm:t>
    </dgm:pt>
    <dgm:pt modelId="{05C8CF6A-0DF8-44FC-84B6-99DCDD956AFE}" type="parTrans" cxnId="{6B34FDC9-264B-4274-AAF7-65AF62CDCB62}">
      <dgm:prSet/>
      <dgm:spPr/>
      <dgm:t>
        <a:bodyPr/>
        <a:lstStyle/>
        <a:p>
          <a:endParaRPr lang="es-CL"/>
        </a:p>
      </dgm:t>
    </dgm:pt>
    <dgm:pt modelId="{8DFDF1F4-8035-4B4C-A9DD-468D18DEC462}" type="sibTrans" cxnId="{6B34FDC9-264B-4274-AAF7-65AF62CDCB62}">
      <dgm:prSet/>
      <dgm:spPr/>
      <dgm:t>
        <a:bodyPr/>
        <a:lstStyle/>
        <a:p>
          <a:endParaRPr lang="es-CL"/>
        </a:p>
      </dgm:t>
    </dgm:pt>
    <dgm:pt modelId="{362BD805-53B7-4386-8398-EA7D309B173E}" type="pres">
      <dgm:prSet presAssocID="{FC406A0C-17A0-4F26-8308-FA5805EE2E3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996BC7C8-26D3-47D6-AA61-496DAB8F2A9E}" type="pres">
      <dgm:prSet presAssocID="{63F2255E-75B3-4A3E-A19E-1454C57DB0CD}" presName="linNode" presStyleCnt="0"/>
      <dgm:spPr/>
      <dgm:t>
        <a:bodyPr/>
        <a:lstStyle/>
        <a:p>
          <a:endParaRPr lang="es-CL"/>
        </a:p>
      </dgm:t>
    </dgm:pt>
    <dgm:pt modelId="{D16470AA-E250-4CB3-AEF3-C2AC893F3E2C}" type="pres">
      <dgm:prSet presAssocID="{63F2255E-75B3-4A3E-A19E-1454C57DB0CD}" presName="parentShp" presStyleLbl="node1" presStyleIdx="0" presStyleCnt="7" custLinFactNeighborX="-1599" custLinFactNeighborY="-446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EEF6F1C-CB8A-4F1C-851E-2BAF2A70BFBF}" type="pres">
      <dgm:prSet presAssocID="{63F2255E-75B3-4A3E-A19E-1454C57DB0CD}" presName="childShp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08D46C2-2B91-4F31-90B8-C465CDCF4EF9}" type="pres">
      <dgm:prSet presAssocID="{9E05795B-C9C0-4C60-8916-E3A807B9BF10}" presName="spacing" presStyleCnt="0"/>
      <dgm:spPr/>
      <dgm:t>
        <a:bodyPr/>
        <a:lstStyle/>
        <a:p>
          <a:endParaRPr lang="es-CL"/>
        </a:p>
      </dgm:t>
    </dgm:pt>
    <dgm:pt modelId="{ACCEAD6D-53B3-47A5-AF29-5AC3515B16E7}" type="pres">
      <dgm:prSet presAssocID="{43B3E278-A384-45A6-AD91-175DB8A53BAB}" presName="linNode" presStyleCnt="0"/>
      <dgm:spPr/>
      <dgm:t>
        <a:bodyPr/>
        <a:lstStyle/>
        <a:p>
          <a:endParaRPr lang="es-CL"/>
        </a:p>
      </dgm:t>
    </dgm:pt>
    <dgm:pt modelId="{FC334DB6-3E75-4503-BEBD-EA1839CDC151}" type="pres">
      <dgm:prSet presAssocID="{43B3E278-A384-45A6-AD91-175DB8A53BAB}" presName="parent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EDDF0F7-DA1B-4D26-B2C0-B825988F67A4}" type="pres">
      <dgm:prSet presAssocID="{43B3E278-A384-45A6-AD91-175DB8A53BAB}" presName="childShp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551813-57CE-45F1-B6F0-584026ACD18C}" type="pres">
      <dgm:prSet presAssocID="{23354D5E-721C-429B-9F24-FF6D22939B50}" presName="spacing" presStyleCnt="0"/>
      <dgm:spPr/>
      <dgm:t>
        <a:bodyPr/>
        <a:lstStyle/>
        <a:p>
          <a:endParaRPr lang="es-CL"/>
        </a:p>
      </dgm:t>
    </dgm:pt>
    <dgm:pt modelId="{3A24CD82-013C-490E-8813-0B551BEC5D77}" type="pres">
      <dgm:prSet presAssocID="{72F931EB-5D1C-44F2-948F-9E213E62ECF0}" presName="linNode" presStyleCnt="0"/>
      <dgm:spPr/>
      <dgm:t>
        <a:bodyPr/>
        <a:lstStyle/>
        <a:p>
          <a:endParaRPr lang="es-CL"/>
        </a:p>
      </dgm:t>
    </dgm:pt>
    <dgm:pt modelId="{4BE9BEDF-33C4-435A-9C3D-C0C9EA72306D}" type="pres">
      <dgm:prSet presAssocID="{72F931EB-5D1C-44F2-948F-9E213E62ECF0}" presName="parent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185A52A-C819-4BDC-9EEB-305E7D5CC965}" type="pres">
      <dgm:prSet presAssocID="{72F931EB-5D1C-44F2-948F-9E213E62ECF0}" presName="childShp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43CB56E-67AC-468B-B248-6B6EC69A2CCC}" type="pres">
      <dgm:prSet presAssocID="{50BC7C10-5F5F-4A6D-B858-8355B39F1042}" presName="spacing" presStyleCnt="0"/>
      <dgm:spPr/>
      <dgm:t>
        <a:bodyPr/>
        <a:lstStyle/>
        <a:p>
          <a:endParaRPr lang="es-CL"/>
        </a:p>
      </dgm:t>
    </dgm:pt>
    <dgm:pt modelId="{EFEA28B2-AB91-45DF-8EA7-C5081D14D892}" type="pres">
      <dgm:prSet presAssocID="{02EC6EFE-DD37-454F-BDB0-B720AA82B6F2}" presName="linNode" presStyleCnt="0"/>
      <dgm:spPr/>
      <dgm:t>
        <a:bodyPr/>
        <a:lstStyle/>
        <a:p>
          <a:endParaRPr lang="es-CL"/>
        </a:p>
      </dgm:t>
    </dgm:pt>
    <dgm:pt modelId="{72A5517B-83BE-472B-871B-01CD998551C3}" type="pres">
      <dgm:prSet presAssocID="{02EC6EFE-DD37-454F-BDB0-B720AA82B6F2}" presName="parent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E1F5BBF-1875-4E6C-92D5-FFF835250434}" type="pres">
      <dgm:prSet presAssocID="{02EC6EFE-DD37-454F-BDB0-B720AA82B6F2}" presName="childShp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F446C2D-44C0-4DDC-ADF2-E1E4FA1A87BA}" type="pres">
      <dgm:prSet presAssocID="{F823F935-571E-47F4-96A5-9756239194B2}" presName="spacing" presStyleCnt="0"/>
      <dgm:spPr/>
      <dgm:t>
        <a:bodyPr/>
        <a:lstStyle/>
        <a:p>
          <a:endParaRPr lang="es-CL"/>
        </a:p>
      </dgm:t>
    </dgm:pt>
    <dgm:pt modelId="{C78B9F48-801E-40F8-A246-E40E02C46BA7}" type="pres">
      <dgm:prSet presAssocID="{54882153-9938-42FF-8092-D5627A325574}" presName="linNode" presStyleCnt="0"/>
      <dgm:spPr/>
      <dgm:t>
        <a:bodyPr/>
        <a:lstStyle/>
        <a:p>
          <a:endParaRPr lang="es-CL"/>
        </a:p>
      </dgm:t>
    </dgm:pt>
    <dgm:pt modelId="{701F465A-C0B9-446B-B8C2-7F2C84E6CECB}" type="pres">
      <dgm:prSet presAssocID="{54882153-9938-42FF-8092-D5627A325574}" presName="parent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D7E96BB-0177-43BC-AE9C-5597C045B40B}" type="pres">
      <dgm:prSet presAssocID="{54882153-9938-42FF-8092-D5627A325574}" presName="childShp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090B9-9E37-4E38-8DF8-3E0CF1E20435}" type="pres">
      <dgm:prSet presAssocID="{BEDD737C-F365-4382-8F6A-D282648722FB}" presName="spacing" presStyleCnt="0"/>
      <dgm:spPr/>
      <dgm:t>
        <a:bodyPr/>
        <a:lstStyle/>
        <a:p>
          <a:endParaRPr lang="es-CL"/>
        </a:p>
      </dgm:t>
    </dgm:pt>
    <dgm:pt modelId="{1BF2FEAF-16DD-4483-AEBC-263F59DA40D0}" type="pres">
      <dgm:prSet presAssocID="{CDC16A3B-CA9A-4390-8558-8B15F25A2DF1}" presName="linNode" presStyleCnt="0"/>
      <dgm:spPr/>
      <dgm:t>
        <a:bodyPr/>
        <a:lstStyle/>
        <a:p>
          <a:endParaRPr lang="es-CL"/>
        </a:p>
      </dgm:t>
    </dgm:pt>
    <dgm:pt modelId="{E6AAB229-05EA-4074-A99C-3A5F3A656AE4}" type="pres">
      <dgm:prSet presAssocID="{CDC16A3B-CA9A-4390-8558-8B15F25A2DF1}" presName="parent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F95A634-43C7-45D9-ABF6-915D5DABD7AC}" type="pres">
      <dgm:prSet presAssocID="{CDC16A3B-CA9A-4390-8558-8B15F25A2DF1}" presName="childShp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915BB4-3086-4E52-97AF-AB650744A0ED}" type="pres">
      <dgm:prSet presAssocID="{ABF0715A-30A1-4B6E-9DE4-027F9E1CD25C}" presName="spacing" presStyleCnt="0"/>
      <dgm:spPr/>
      <dgm:t>
        <a:bodyPr/>
        <a:lstStyle/>
        <a:p>
          <a:endParaRPr lang="es-CL"/>
        </a:p>
      </dgm:t>
    </dgm:pt>
    <dgm:pt modelId="{D7C52A8D-F649-451B-9A98-A3D2D3A9EAC2}" type="pres">
      <dgm:prSet presAssocID="{AA9928F6-EE84-4BBB-88BB-F22A163064AC}" presName="linNode" presStyleCnt="0"/>
      <dgm:spPr/>
      <dgm:t>
        <a:bodyPr/>
        <a:lstStyle/>
        <a:p>
          <a:endParaRPr lang="es-CL"/>
        </a:p>
      </dgm:t>
    </dgm:pt>
    <dgm:pt modelId="{8A558830-0815-4B6D-A095-EF0A79915217}" type="pres">
      <dgm:prSet presAssocID="{AA9928F6-EE84-4BBB-88BB-F22A163064AC}" presName="parent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C346FDD-548C-43CB-8F47-F20D84729476}" type="pres">
      <dgm:prSet presAssocID="{AA9928F6-EE84-4BBB-88BB-F22A163064AC}" presName="childShp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BB039EF3-6315-4EE0-83C6-F3720C5CFE6D}" srcId="{FC406A0C-17A0-4F26-8308-FA5805EE2E36}" destId="{CDC16A3B-CA9A-4390-8558-8B15F25A2DF1}" srcOrd="5" destOrd="0" parTransId="{7A0A5B3E-37F2-4C3C-95B4-4E87A7FFCE77}" sibTransId="{ABF0715A-30A1-4B6E-9DE4-027F9E1CD25C}"/>
    <dgm:cxn modelId="{9DDF2589-9A2F-4E78-9455-AC452A2146D4}" type="presOf" srcId="{1B42A04E-F9F6-4A5F-96E7-503BE17E5017}" destId="{5D7E96BB-0177-43BC-AE9C-5597C045B40B}" srcOrd="0" destOrd="0" presId="urn:microsoft.com/office/officeart/2005/8/layout/vList6"/>
    <dgm:cxn modelId="{1CF269EC-C916-4834-84D6-AB78C769C6C9}" type="presOf" srcId="{26E7D174-558F-4215-8C2C-DAF8E9838524}" destId="{E185A52A-C819-4BDC-9EEB-305E7D5CC965}" srcOrd="0" destOrd="0" presId="urn:microsoft.com/office/officeart/2005/8/layout/vList6"/>
    <dgm:cxn modelId="{D0B57CFB-79F8-48B7-8F10-C357759E22B4}" type="presOf" srcId="{2A2F46F6-86C2-4F15-B91A-8294006D0FD9}" destId="{6F95A634-43C7-45D9-ABF6-915D5DABD7AC}" srcOrd="0" destOrd="0" presId="urn:microsoft.com/office/officeart/2005/8/layout/vList6"/>
    <dgm:cxn modelId="{5D52088B-1B53-40D8-9F4C-3FA9CAF14C6F}" type="presOf" srcId="{63F2255E-75B3-4A3E-A19E-1454C57DB0CD}" destId="{D16470AA-E250-4CB3-AEF3-C2AC893F3E2C}" srcOrd="0" destOrd="0" presId="urn:microsoft.com/office/officeart/2005/8/layout/vList6"/>
    <dgm:cxn modelId="{5AD7A8D0-7C28-4AF3-A563-6052DA865766}" type="presOf" srcId="{FC406A0C-17A0-4F26-8308-FA5805EE2E36}" destId="{362BD805-53B7-4386-8398-EA7D309B173E}" srcOrd="0" destOrd="0" presId="urn:microsoft.com/office/officeart/2005/8/layout/vList6"/>
    <dgm:cxn modelId="{D04B84A4-DEB5-4873-8512-D0BA5EC20389}" type="presOf" srcId="{43B3E278-A384-45A6-AD91-175DB8A53BAB}" destId="{FC334DB6-3E75-4503-BEBD-EA1839CDC151}" srcOrd="0" destOrd="0" presId="urn:microsoft.com/office/officeart/2005/8/layout/vList6"/>
    <dgm:cxn modelId="{A783FDE3-492F-48BC-98CB-E92BD16399AA}" type="presOf" srcId="{D95DEA76-21EF-4754-80B5-DB73A511FF48}" destId="{8C346FDD-548C-43CB-8F47-F20D84729476}" srcOrd="0" destOrd="0" presId="urn:microsoft.com/office/officeart/2005/8/layout/vList6"/>
    <dgm:cxn modelId="{9EBD04D3-6996-4577-8CE5-7325D50552AC}" srcId="{FC406A0C-17A0-4F26-8308-FA5805EE2E36}" destId="{72F931EB-5D1C-44F2-948F-9E213E62ECF0}" srcOrd="2" destOrd="0" parTransId="{E6F5CF5F-EFCD-455F-A273-65E704225A8D}" sibTransId="{50BC7C10-5F5F-4A6D-B858-8355B39F1042}"/>
    <dgm:cxn modelId="{7CFD110D-B498-4004-BDEB-942D46DFDC9E}" srcId="{43B3E278-A384-45A6-AD91-175DB8A53BAB}" destId="{E191A487-8882-483A-8FBB-41FE1088F2E1}" srcOrd="0" destOrd="0" parTransId="{86103A0B-986C-410E-82EF-1961499BF075}" sibTransId="{FE6F597A-03B4-4EC1-9627-54D829358AD4}"/>
    <dgm:cxn modelId="{31444654-6959-40D7-821D-7DE78166D21E}" srcId="{63F2255E-75B3-4A3E-A19E-1454C57DB0CD}" destId="{1BAA8EF9-76D0-4D94-8E67-FCEDB10B7A1D}" srcOrd="0" destOrd="0" parTransId="{9D80B173-BE8B-4F95-B6F5-CB360BEF10FC}" sibTransId="{BB98F852-6B8B-426D-A2F4-64F185EF14C4}"/>
    <dgm:cxn modelId="{167D58D1-6D00-46EC-84EB-B60417A9FED2}" srcId="{FC406A0C-17A0-4F26-8308-FA5805EE2E36}" destId="{AA9928F6-EE84-4BBB-88BB-F22A163064AC}" srcOrd="6" destOrd="0" parTransId="{6CAC68EF-171D-4307-9C85-72E73C646803}" sibTransId="{B07418A2-8561-4FD9-8D97-42051DC4F33A}"/>
    <dgm:cxn modelId="{504AC4A4-4A95-4D63-B0E6-8EC0E6FD1F5F}" srcId="{54882153-9938-42FF-8092-D5627A325574}" destId="{1B42A04E-F9F6-4A5F-96E7-503BE17E5017}" srcOrd="0" destOrd="0" parTransId="{12BAAFC6-004F-4844-A671-1012A441269C}" sibTransId="{E275F764-EA44-402E-934F-085C05AC7979}"/>
    <dgm:cxn modelId="{0DDA49AF-E348-49AC-8EC2-48852E744523}" type="presOf" srcId="{CDC16A3B-CA9A-4390-8558-8B15F25A2DF1}" destId="{E6AAB229-05EA-4074-A99C-3A5F3A656AE4}" srcOrd="0" destOrd="0" presId="urn:microsoft.com/office/officeart/2005/8/layout/vList6"/>
    <dgm:cxn modelId="{F3164F10-9179-41F8-9EF0-3FF556163633}" type="presOf" srcId="{02EC6EFE-DD37-454F-BDB0-B720AA82B6F2}" destId="{72A5517B-83BE-472B-871B-01CD998551C3}" srcOrd="0" destOrd="0" presId="urn:microsoft.com/office/officeart/2005/8/layout/vList6"/>
    <dgm:cxn modelId="{505C1FB5-A1A8-4630-9FF0-59E760B2FBDB}" type="presOf" srcId="{E191A487-8882-483A-8FBB-41FE1088F2E1}" destId="{9EDDF0F7-DA1B-4D26-B2C0-B825988F67A4}" srcOrd="0" destOrd="0" presId="urn:microsoft.com/office/officeart/2005/8/layout/vList6"/>
    <dgm:cxn modelId="{D3B29C11-7463-4BD4-9A4D-638C9260DE2D}" type="presOf" srcId="{54882153-9938-42FF-8092-D5627A325574}" destId="{701F465A-C0B9-446B-B8C2-7F2C84E6CECB}" srcOrd="0" destOrd="0" presId="urn:microsoft.com/office/officeart/2005/8/layout/vList6"/>
    <dgm:cxn modelId="{F1C570B9-D102-4F76-BCF5-03F206DD3229}" type="presOf" srcId="{1BAA8EF9-76D0-4D94-8E67-FCEDB10B7A1D}" destId="{0EEF6F1C-CB8A-4F1C-851E-2BAF2A70BFBF}" srcOrd="0" destOrd="0" presId="urn:microsoft.com/office/officeart/2005/8/layout/vList6"/>
    <dgm:cxn modelId="{0B5ACC5C-0969-4E8B-A028-A29A44E14A78}" type="presOf" srcId="{AA9928F6-EE84-4BBB-88BB-F22A163064AC}" destId="{8A558830-0815-4B6D-A095-EF0A79915217}" srcOrd="0" destOrd="0" presId="urn:microsoft.com/office/officeart/2005/8/layout/vList6"/>
    <dgm:cxn modelId="{1F53D19F-B9E1-47DF-86CD-5E783CDE3661}" srcId="{FC406A0C-17A0-4F26-8308-FA5805EE2E36}" destId="{63F2255E-75B3-4A3E-A19E-1454C57DB0CD}" srcOrd="0" destOrd="0" parTransId="{68DBF41F-F45D-44EB-AE4C-3C58C4CF6816}" sibTransId="{9E05795B-C9C0-4C60-8916-E3A807B9BF10}"/>
    <dgm:cxn modelId="{6B34FDC9-264B-4274-AAF7-65AF62CDCB62}" srcId="{AA9928F6-EE84-4BBB-88BB-F22A163064AC}" destId="{D95DEA76-21EF-4754-80B5-DB73A511FF48}" srcOrd="0" destOrd="0" parTransId="{05C8CF6A-0DF8-44FC-84B6-99DCDD956AFE}" sibTransId="{8DFDF1F4-8035-4B4C-A9DD-468D18DEC462}"/>
    <dgm:cxn modelId="{0CAB5D5E-4F32-40F2-902A-BEEC11B82ED6}" srcId="{02EC6EFE-DD37-454F-BDB0-B720AA82B6F2}" destId="{DEC11C9F-5730-49C0-A98A-6474D8502DC2}" srcOrd="0" destOrd="0" parTransId="{0A984D10-A8CA-4BEA-8CAA-E54B321D553C}" sibTransId="{28F17651-6B41-42EC-BBCF-15BA5C65C356}"/>
    <dgm:cxn modelId="{691B13A4-C9CA-4D15-95E7-30392163BECC}" srcId="{FC406A0C-17A0-4F26-8308-FA5805EE2E36}" destId="{02EC6EFE-DD37-454F-BDB0-B720AA82B6F2}" srcOrd="3" destOrd="0" parTransId="{A033FAA7-569F-45B6-8B33-0E004B055168}" sibTransId="{F823F935-571E-47F4-96A5-9756239194B2}"/>
    <dgm:cxn modelId="{26EDEB63-3101-471E-8E1B-4F12ECDF7B74}" type="presOf" srcId="{6111B919-8606-457F-879C-BA5BE3177858}" destId="{6F95A634-43C7-45D9-ABF6-915D5DABD7AC}" srcOrd="0" destOrd="1" presId="urn:microsoft.com/office/officeart/2005/8/layout/vList6"/>
    <dgm:cxn modelId="{0AC0FD15-40DA-46B6-A1C6-0FCF951427BD}" srcId="{FC406A0C-17A0-4F26-8308-FA5805EE2E36}" destId="{43B3E278-A384-45A6-AD91-175DB8A53BAB}" srcOrd="1" destOrd="0" parTransId="{D26693D2-6053-4E09-9E55-B697425FCDC0}" sibTransId="{23354D5E-721C-429B-9F24-FF6D22939B50}"/>
    <dgm:cxn modelId="{C829A7FD-0FB2-4005-9675-4B206AE075B3}" srcId="{FC406A0C-17A0-4F26-8308-FA5805EE2E36}" destId="{54882153-9938-42FF-8092-D5627A325574}" srcOrd="4" destOrd="0" parTransId="{6ACDCE0A-77C2-4CF8-91B6-5889EEF07F13}" sibTransId="{BEDD737C-F365-4382-8F6A-D282648722FB}"/>
    <dgm:cxn modelId="{7DD5CED3-E293-4A96-BAB4-0129D2C5A444}" type="presOf" srcId="{DEC11C9F-5730-49C0-A98A-6474D8502DC2}" destId="{6E1F5BBF-1875-4E6C-92D5-FFF835250434}" srcOrd="0" destOrd="0" presId="urn:microsoft.com/office/officeart/2005/8/layout/vList6"/>
    <dgm:cxn modelId="{477B835E-0214-415E-8338-BB075C131953}" type="presOf" srcId="{72F931EB-5D1C-44F2-948F-9E213E62ECF0}" destId="{4BE9BEDF-33C4-435A-9C3D-C0C9EA72306D}" srcOrd="0" destOrd="0" presId="urn:microsoft.com/office/officeart/2005/8/layout/vList6"/>
    <dgm:cxn modelId="{E69692A2-B1ED-49DB-9848-76B0DAE6EA82}" srcId="{72F931EB-5D1C-44F2-948F-9E213E62ECF0}" destId="{26E7D174-558F-4215-8C2C-DAF8E9838524}" srcOrd="0" destOrd="0" parTransId="{18C718F6-6EE7-4FBC-BAE4-38C8C042783E}" sibTransId="{CE5F3FD2-239C-4612-AFEE-24C12D3BD9A9}"/>
    <dgm:cxn modelId="{F4083A53-BDA0-410B-AC9A-0FBB76DA58A8}" srcId="{CDC16A3B-CA9A-4390-8558-8B15F25A2DF1}" destId="{2A2F46F6-86C2-4F15-B91A-8294006D0FD9}" srcOrd="0" destOrd="0" parTransId="{D206418F-1F5D-426F-AE1B-F5ECDB92DAA5}" sibTransId="{86AA0F4B-9381-4378-8005-D6D4B6CCB850}"/>
    <dgm:cxn modelId="{1D4BE757-EF0C-4A49-9465-870FDB12C9FA}" srcId="{CDC16A3B-CA9A-4390-8558-8B15F25A2DF1}" destId="{6111B919-8606-457F-879C-BA5BE3177858}" srcOrd="1" destOrd="0" parTransId="{0BA593AF-3E1F-4283-B20C-2469D07637E7}" sibTransId="{39F7F7A3-3595-4FE1-B02C-81586DD821EE}"/>
    <dgm:cxn modelId="{70156BD7-7660-4B60-84AA-305E11B52E3F}" type="presParOf" srcId="{362BD805-53B7-4386-8398-EA7D309B173E}" destId="{996BC7C8-26D3-47D6-AA61-496DAB8F2A9E}" srcOrd="0" destOrd="0" presId="urn:microsoft.com/office/officeart/2005/8/layout/vList6"/>
    <dgm:cxn modelId="{1D74C923-B7CB-43A5-AB3B-3296715E9F8D}" type="presParOf" srcId="{996BC7C8-26D3-47D6-AA61-496DAB8F2A9E}" destId="{D16470AA-E250-4CB3-AEF3-C2AC893F3E2C}" srcOrd="0" destOrd="0" presId="urn:microsoft.com/office/officeart/2005/8/layout/vList6"/>
    <dgm:cxn modelId="{60629704-57C7-4EF5-952D-9CE7D54FACD5}" type="presParOf" srcId="{996BC7C8-26D3-47D6-AA61-496DAB8F2A9E}" destId="{0EEF6F1C-CB8A-4F1C-851E-2BAF2A70BFBF}" srcOrd="1" destOrd="0" presId="urn:microsoft.com/office/officeart/2005/8/layout/vList6"/>
    <dgm:cxn modelId="{4E93BAFC-3A9A-4010-A896-C0632E50FA55}" type="presParOf" srcId="{362BD805-53B7-4386-8398-EA7D309B173E}" destId="{608D46C2-2B91-4F31-90B8-C465CDCF4EF9}" srcOrd="1" destOrd="0" presId="urn:microsoft.com/office/officeart/2005/8/layout/vList6"/>
    <dgm:cxn modelId="{53FB85E5-44D0-4154-978D-583EC6937650}" type="presParOf" srcId="{362BD805-53B7-4386-8398-EA7D309B173E}" destId="{ACCEAD6D-53B3-47A5-AF29-5AC3515B16E7}" srcOrd="2" destOrd="0" presId="urn:microsoft.com/office/officeart/2005/8/layout/vList6"/>
    <dgm:cxn modelId="{D43B12D7-A5C1-4091-88FA-C676BB1F07F2}" type="presParOf" srcId="{ACCEAD6D-53B3-47A5-AF29-5AC3515B16E7}" destId="{FC334DB6-3E75-4503-BEBD-EA1839CDC151}" srcOrd="0" destOrd="0" presId="urn:microsoft.com/office/officeart/2005/8/layout/vList6"/>
    <dgm:cxn modelId="{F02F8495-7D3A-4E84-B0B1-57A41B9F79A2}" type="presParOf" srcId="{ACCEAD6D-53B3-47A5-AF29-5AC3515B16E7}" destId="{9EDDF0F7-DA1B-4D26-B2C0-B825988F67A4}" srcOrd="1" destOrd="0" presId="urn:microsoft.com/office/officeart/2005/8/layout/vList6"/>
    <dgm:cxn modelId="{1BA0FF15-8013-480A-BBD8-B0C88117133B}" type="presParOf" srcId="{362BD805-53B7-4386-8398-EA7D309B173E}" destId="{CF551813-57CE-45F1-B6F0-584026ACD18C}" srcOrd="3" destOrd="0" presId="urn:microsoft.com/office/officeart/2005/8/layout/vList6"/>
    <dgm:cxn modelId="{32E9CCF8-C1F6-4615-B298-BE10F92AED80}" type="presParOf" srcId="{362BD805-53B7-4386-8398-EA7D309B173E}" destId="{3A24CD82-013C-490E-8813-0B551BEC5D77}" srcOrd="4" destOrd="0" presId="urn:microsoft.com/office/officeart/2005/8/layout/vList6"/>
    <dgm:cxn modelId="{65BC181C-B7D4-417F-AB49-8F5271EB3EA0}" type="presParOf" srcId="{3A24CD82-013C-490E-8813-0B551BEC5D77}" destId="{4BE9BEDF-33C4-435A-9C3D-C0C9EA72306D}" srcOrd="0" destOrd="0" presId="urn:microsoft.com/office/officeart/2005/8/layout/vList6"/>
    <dgm:cxn modelId="{E31E172F-17AB-4BEC-BCA4-859CE6D25C87}" type="presParOf" srcId="{3A24CD82-013C-490E-8813-0B551BEC5D77}" destId="{E185A52A-C819-4BDC-9EEB-305E7D5CC965}" srcOrd="1" destOrd="0" presId="urn:microsoft.com/office/officeart/2005/8/layout/vList6"/>
    <dgm:cxn modelId="{DE56EF94-4A70-43C2-AE86-167D34D13FDB}" type="presParOf" srcId="{362BD805-53B7-4386-8398-EA7D309B173E}" destId="{943CB56E-67AC-468B-B248-6B6EC69A2CCC}" srcOrd="5" destOrd="0" presId="urn:microsoft.com/office/officeart/2005/8/layout/vList6"/>
    <dgm:cxn modelId="{B86E40B9-0A2D-49E1-882B-22D8CD5C9E5E}" type="presParOf" srcId="{362BD805-53B7-4386-8398-EA7D309B173E}" destId="{EFEA28B2-AB91-45DF-8EA7-C5081D14D892}" srcOrd="6" destOrd="0" presId="urn:microsoft.com/office/officeart/2005/8/layout/vList6"/>
    <dgm:cxn modelId="{2F645F69-612F-4FB2-9D08-8455859E3CB9}" type="presParOf" srcId="{EFEA28B2-AB91-45DF-8EA7-C5081D14D892}" destId="{72A5517B-83BE-472B-871B-01CD998551C3}" srcOrd="0" destOrd="0" presId="urn:microsoft.com/office/officeart/2005/8/layout/vList6"/>
    <dgm:cxn modelId="{307B4204-45F5-4B0D-ADCD-3401D93225CD}" type="presParOf" srcId="{EFEA28B2-AB91-45DF-8EA7-C5081D14D892}" destId="{6E1F5BBF-1875-4E6C-92D5-FFF835250434}" srcOrd="1" destOrd="0" presId="urn:microsoft.com/office/officeart/2005/8/layout/vList6"/>
    <dgm:cxn modelId="{A5D7564E-B780-45BD-9A2A-93EFFC44E32C}" type="presParOf" srcId="{362BD805-53B7-4386-8398-EA7D309B173E}" destId="{0F446C2D-44C0-4DDC-ADF2-E1E4FA1A87BA}" srcOrd="7" destOrd="0" presId="urn:microsoft.com/office/officeart/2005/8/layout/vList6"/>
    <dgm:cxn modelId="{FA4F8E66-7B94-44FA-AAFE-D4F89FF45162}" type="presParOf" srcId="{362BD805-53B7-4386-8398-EA7D309B173E}" destId="{C78B9F48-801E-40F8-A246-E40E02C46BA7}" srcOrd="8" destOrd="0" presId="urn:microsoft.com/office/officeart/2005/8/layout/vList6"/>
    <dgm:cxn modelId="{F9517B79-C754-4E82-BFC6-8DE6DCBED855}" type="presParOf" srcId="{C78B9F48-801E-40F8-A246-E40E02C46BA7}" destId="{701F465A-C0B9-446B-B8C2-7F2C84E6CECB}" srcOrd="0" destOrd="0" presId="urn:microsoft.com/office/officeart/2005/8/layout/vList6"/>
    <dgm:cxn modelId="{0EEE1842-E1A2-4588-92EE-DBD7237F43BD}" type="presParOf" srcId="{C78B9F48-801E-40F8-A246-E40E02C46BA7}" destId="{5D7E96BB-0177-43BC-AE9C-5597C045B40B}" srcOrd="1" destOrd="0" presId="urn:microsoft.com/office/officeart/2005/8/layout/vList6"/>
    <dgm:cxn modelId="{163BBFB8-518F-4B00-9440-839B6AFE7BDA}" type="presParOf" srcId="{362BD805-53B7-4386-8398-EA7D309B173E}" destId="{AA1090B9-9E37-4E38-8DF8-3E0CF1E20435}" srcOrd="9" destOrd="0" presId="urn:microsoft.com/office/officeart/2005/8/layout/vList6"/>
    <dgm:cxn modelId="{663931FD-C06D-42EB-A80C-CD0B9BD21D30}" type="presParOf" srcId="{362BD805-53B7-4386-8398-EA7D309B173E}" destId="{1BF2FEAF-16DD-4483-AEBC-263F59DA40D0}" srcOrd="10" destOrd="0" presId="urn:microsoft.com/office/officeart/2005/8/layout/vList6"/>
    <dgm:cxn modelId="{0672FCD4-9208-45F0-B4A3-C9E40B916E30}" type="presParOf" srcId="{1BF2FEAF-16DD-4483-AEBC-263F59DA40D0}" destId="{E6AAB229-05EA-4074-A99C-3A5F3A656AE4}" srcOrd="0" destOrd="0" presId="urn:microsoft.com/office/officeart/2005/8/layout/vList6"/>
    <dgm:cxn modelId="{17750950-9A02-420F-BDA6-E76D92C8F378}" type="presParOf" srcId="{1BF2FEAF-16DD-4483-AEBC-263F59DA40D0}" destId="{6F95A634-43C7-45D9-ABF6-915D5DABD7AC}" srcOrd="1" destOrd="0" presId="urn:microsoft.com/office/officeart/2005/8/layout/vList6"/>
    <dgm:cxn modelId="{24B333E9-560D-43D2-BAC6-F91562B09FEA}" type="presParOf" srcId="{362BD805-53B7-4386-8398-EA7D309B173E}" destId="{6C915BB4-3086-4E52-97AF-AB650744A0ED}" srcOrd="11" destOrd="0" presId="urn:microsoft.com/office/officeart/2005/8/layout/vList6"/>
    <dgm:cxn modelId="{58195EC8-2683-40CA-A8A8-B9B0593BDFAD}" type="presParOf" srcId="{362BD805-53B7-4386-8398-EA7D309B173E}" destId="{D7C52A8D-F649-451B-9A98-A3D2D3A9EAC2}" srcOrd="12" destOrd="0" presId="urn:microsoft.com/office/officeart/2005/8/layout/vList6"/>
    <dgm:cxn modelId="{FCFDAA23-6852-481A-A206-125D287B9B3E}" type="presParOf" srcId="{D7C52A8D-F649-451B-9A98-A3D2D3A9EAC2}" destId="{8A558830-0815-4B6D-A095-EF0A79915217}" srcOrd="0" destOrd="0" presId="urn:microsoft.com/office/officeart/2005/8/layout/vList6"/>
    <dgm:cxn modelId="{CDBE8037-7B9D-4D71-8B3B-995794A21F4D}" type="presParOf" srcId="{D7C52A8D-F649-451B-9A98-A3D2D3A9EAC2}" destId="{8C346FDD-548C-43CB-8F47-F20D8472947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C406A0C-17A0-4F26-8308-FA5805EE2E36}" type="doc">
      <dgm:prSet loTypeId="urn:microsoft.com/office/officeart/2005/8/layout/vList6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63F2255E-75B3-4A3E-A19E-1454C57DB0CD}">
      <dgm:prSet phldrT="[Texto]" custT="1"/>
      <dgm:spPr/>
      <dgm:t>
        <a:bodyPr/>
        <a:lstStyle/>
        <a:p>
          <a:r>
            <a:rPr lang="es-CL" sz="2000" dirty="0" smtClean="0"/>
            <a:t>Cáncer de Próstata</a:t>
          </a:r>
          <a:endParaRPr lang="es-CL" sz="2000" dirty="0"/>
        </a:p>
      </dgm:t>
    </dgm:pt>
    <dgm:pt modelId="{68DBF41F-F45D-44EB-AE4C-3C58C4CF6816}" type="parTrans" cxnId="{1F53D19F-B9E1-47DF-86CD-5E783CDE3661}">
      <dgm:prSet/>
      <dgm:spPr/>
      <dgm:t>
        <a:bodyPr/>
        <a:lstStyle/>
        <a:p>
          <a:endParaRPr lang="es-CL"/>
        </a:p>
      </dgm:t>
    </dgm:pt>
    <dgm:pt modelId="{9E05795B-C9C0-4C60-8916-E3A807B9BF10}" type="sibTrans" cxnId="{1F53D19F-B9E1-47DF-86CD-5E783CDE3661}">
      <dgm:prSet/>
      <dgm:spPr/>
      <dgm:t>
        <a:bodyPr/>
        <a:lstStyle/>
        <a:p>
          <a:endParaRPr lang="es-CL"/>
        </a:p>
      </dgm:t>
    </dgm:pt>
    <dgm:pt modelId="{1BAA8EF9-76D0-4D94-8E67-FCEDB10B7A1D}">
      <dgm:prSet phldrT="[Texto]"/>
      <dgm:spPr/>
      <dgm:t>
        <a:bodyPr/>
        <a:lstStyle/>
        <a:p>
          <a:r>
            <a:rPr lang="es-CL" b="1" dirty="0" smtClean="0"/>
            <a:t>GO </a:t>
          </a:r>
          <a:r>
            <a:rPr lang="es-ES" b="1" dirty="0" smtClean="0"/>
            <a:t>Seguimiento. </a:t>
          </a:r>
          <a:r>
            <a:rPr lang="es-ES" dirty="0" smtClean="0"/>
            <a:t>Se incorpora OA-PO 0109001.</a:t>
          </a:r>
          <a:endParaRPr lang="es-CL" dirty="0"/>
        </a:p>
      </dgm:t>
    </dgm:pt>
    <dgm:pt modelId="{9D80B173-BE8B-4F95-B6F5-CB360BEF10FC}" type="parTrans" cxnId="{31444654-6959-40D7-821D-7DE78166D21E}">
      <dgm:prSet/>
      <dgm:spPr/>
      <dgm:t>
        <a:bodyPr/>
        <a:lstStyle/>
        <a:p>
          <a:endParaRPr lang="es-CL"/>
        </a:p>
      </dgm:t>
    </dgm:pt>
    <dgm:pt modelId="{BB98F852-6B8B-426D-A2F4-64F185EF14C4}" type="sibTrans" cxnId="{31444654-6959-40D7-821D-7DE78166D21E}">
      <dgm:prSet/>
      <dgm:spPr/>
      <dgm:t>
        <a:bodyPr/>
        <a:lstStyle/>
        <a:p>
          <a:endParaRPr lang="es-CL"/>
        </a:p>
      </dgm:t>
    </dgm:pt>
    <dgm:pt modelId="{43B3E278-A384-45A6-AD91-175DB8A53BAB}">
      <dgm:prSet custT="1"/>
      <dgm:spPr/>
      <dgm:t>
        <a:bodyPr/>
        <a:lstStyle/>
        <a:p>
          <a:r>
            <a:rPr lang="es-CL" sz="2000" dirty="0" smtClean="0"/>
            <a:t>Depresión Mayores de 15 años</a:t>
          </a:r>
          <a:endParaRPr lang="es-CL" sz="2000" dirty="0"/>
        </a:p>
      </dgm:t>
    </dgm:pt>
    <dgm:pt modelId="{D26693D2-6053-4E09-9E55-B697425FCDC0}" type="parTrans" cxnId="{0AC0FD15-40DA-46B6-A1C6-0FCF951427BD}">
      <dgm:prSet/>
      <dgm:spPr/>
      <dgm:t>
        <a:bodyPr/>
        <a:lstStyle/>
        <a:p>
          <a:endParaRPr lang="es-CL"/>
        </a:p>
      </dgm:t>
    </dgm:pt>
    <dgm:pt modelId="{23354D5E-721C-429B-9F24-FF6D22939B50}" type="sibTrans" cxnId="{0AC0FD15-40DA-46B6-A1C6-0FCF951427BD}">
      <dgm:prSet/>
      <dgm:spPr/>
      <dgm:t>
        <a:bodyPr/>
        <a:lstStyle/>
        <a:p>
          <a:endParaRPr lang="es-CL"/>
        </a:p>
      </dgm:t>
    </dgm:pt>
    <dgm:pt modelId="{E191A487-8882-483A-8FBB-41FE1088F2E1}">
      <dgm:prSet/>
      <dgm:spPr/>
      <dgm:t>
        <a:bodyPr/>
        <a:lstStyle/>
        <a:p>
          <a:r>
            <a:rPr lang="es-CL" b="1" dirty="0" smtClean="0"/>
            <a:t>GO Consulta</a:t>
          </a:r>
          <a:r>
            <a:rPr lang="es-ES" b="1" dirty="0" smtClean="0"/>
            <a:t> por Especialista. </a:t>
          </a:r>
          <a:r>
            <a:rPr lang="es-ES" dirty="0" smtClean="0"/>
            <a:t>Se incorpora OA-PO 0109001.</a:t>
          </a:r>
          <a:endParaRPr lang="es-CL" dirty="0"/>
        </a:p>
      </dgm:t>
    </dgm:pt>
    <dgm:pt modelId="{86103A0B-986C-410E-82EF-1961499BF075}" type="parTrans" cxnId="{7CFD110D-B498-4004-BDEB-942D46DFDC9E}">
      <dgm:prSet/>
      <dgm:spPr/>
      <dgm:t>
        <a:bodyPr/>
        <a:lstStyle/>
        <a:p>
          <a:endParaRPr lang="es-CL"/>
        </a:p>
      </dgm:t>
    </dgm:pt>
    <dgm:pt modelId="{FE6F597A-03B4-4EC1-9627-54D829358AD4}" type="sibTrans" cxnId="{7CFD110D-B498-4004-BDEB-942D46DFDC9E}">
      <dgm:prSet/>
      <dgm:spPr/>
      <dgm:t>
        <a:bodyPr/>
        <a:lstStyle/>
        <a:p>
          <a:endParaRPr lang="es-CL"/>
        </a:p>
      </dgm:t>
    </dgm:pt>
    <dgm:pt modelId="{72F931EB-5D1C-44F2-948F-9E213E62ECF0}">
      <dgm:prSet custT="1"/>
      <dgm:spPr/>
      <dgm:t>
        <a:bodyPr/>
        <a:lstStyle/>
        <a:p>
          <a:r>
            <a:rPr lang="es-CL" sz="2000" dirty="0" smtClean="0"/>
            <a:t>Aneurisma, Hemorragias </a:t>
          </a:r>
          <a:r>
            <a:rPr lang="es-CL" sz="2000" dirty="0" err="1" smtClean="0"/>
            <a:t>Subaracnoídeas</a:t>
          </a:r>
          <a:endParaRPr lang="es-CL" sz="2000" dirty="0"/>
        </a:p>
      </dgm:t>
    </dgm:pt>
    <dgm:pt modelId="{E6F5CF5F-EFCD-455F-A273-65E704225A8D}" type="parTrans" cxnId="{9EBD04D3-6996-4577-8CE5-7325D50552AC}">
      <dgm:prSet/>
      <dgm:spPr/>
      <dgm:t>
        <a:bodyPr/>
        <a:lstStyle/>
        <a:p>
          <a:endParaRPr lang="es-CL"/>
        </a:p>
      </dgm:t>
    </dgm:pt>
    <dgm:pt modelId="{50BC7C10-5F5F-4A6D-B858-8355B39F1042}" type="sibTrans" cxnId="{9EBD04D3-6996-4577-8CE5-7325D50552AC}">
      <dgm:prSet/>
      <dgm:spPr/>
      <dgm:t>
        <a:bodyPr/>
        <a:lstStyle/>
        <a:p>
          <a:endParaRPr lang="es-CL"/>
        </a:p>
      </dgm:t>
    </dgm:pt>
    <dgm:pt modelId="{26E7D174-558F-4215-8C2C-DAF8E9838524}">
      <dgm:prSet/>
      <dgm:spPr/>
      <dgm:t>
        <a:bodyPr/>
        <a:lstStyle/>
        <a:p>
          <a:r>
            <a:rPr lang="es-CL" b="1" dirty="0" smtClean="0"/>
            <a:t>GO Seguimiento Primer Control. </a:t>
          </a:r>
          <a:r>
            <a:rPr lang="es-ES" dirty="0" smtClean="0"/>
            <a:t>Se incorpora OA-PO 0109001.</a:t>
          </a:r>
          <a:endParaRPr lang="es-CL" dirty="0"/>
        </a:p>
      </dgm:t>
    </dgm:pt>
    <dgm:pt modelId="{18C718F6-6EE7-4FBC-BAE4-38C8C042783E}" type="parTrans" cxnId="{E69692A2-B1ED-49DB-9848-76B0DAE6EA82}">
      <dgm:prSet/>
      <dgm:spPr/>
      <dgm:t>
        <a:bodyPr/>
        <a:lstStyle/>
        <a:p>
          <a:endParaRPr lang="es-CL"/>
        </a:p>
      </dgm:t>
    </dgm:pt>
    <dgm:pt modelId="{CE5F3FD2-239C-4612-AFEE-24C12D3BD9A9}" type="sibTrans" cxnId="{E69692A2-B1ED-49DB-9848-76B0DAE6EA82}">
      <dgm:prSet/>
      <dgm:spPr/>
      <dgm:t>
        <a:bodyPr/>
        <a:lstStyle/>
        <a:p>
          <a:endParaRPr lang="es-CL"/>
        </a:p>
      </dgm:t>
    </dgm:pt>
    <dgm:pt modelId="{02EC6EFE-DD37-454F-BDB0-B720AA82B6F2}">
      <dgm:prSet custT="1"/>
      <dgm:spPr/>
      <dgm:t>
        <a:bodyPr/>
        <a:lstStyle/>
        <a:p>
          <a:r>
            <a:rPr lang="es-CL" sz="2000" dirty="0" smtClean="0"/>
            <a:t>Tumores</a:t>
          </a:r>
          <a:r>
            <a:rPr lang="es-CL" sz="2000" baseline="0" dirty="0" smtClean="0"/>
            <a:t> Primarios SNC</a:t>
          </a:r>
          <a:endParaRPr lang="es-CL" sz="2000" dirty="0"/>
        </a:p>
      </dgm:t>
    </dgm:pt>
    <dgm:pt modelId="{A033FAA7-569F-45B6-8B33-0E004B055168}" type="parTrans" cxnId="{691B13A4-C9CA-4D15-95E7-30392163BECC}">
      <dgm:prSet/>
      <dgm:spPr/>
      <dgm:t>
        <a:bodyPr/>
        <a:lstStyle/>
        <a:p>
          <a:endParaRPr lang="es-CL"/>
        </a:p>
      </dgm:t>
    </dgm:pt>
    <dgm:pt modelId="{F823F935-571E-47F4-96A5-9756239194B2}" type="sibTrans" cxnId="{691B13A4-C9CA-4D15-95E7-30392163BECC}">
      <dgm:prSet/>
      <dgm:spPr/>
      <dgm:t>
        <a:bodyPr/>
        <a:lstStyle/>
        <a:p>
          <a:endParaRPr lang="es-CL"/>
        </a:p>
      </dgm:t>
    </dgm:pt>
    <dgm:pt modelId="{DEC11C9F-5730-49C0-A98A-6474D8502DC2}">
      <dgm:prSet/>
      <dgm:spPr/>
      <dgm:t>
        <a:bodyPr/>
        <a:lstStyle/>
        <a:p>
          <a:r>
            <a:rPr lang="es-CL" b="1" dirty="0" smtClean="0"/>
            <a:t>GO Seguimiento – Control con Especialista</a:t>
          </a:r>
          <a:r>
            <a:rPr lang="es-ES" b="1" dirty="0" smtClean="0"/>
            <a:t>. </a:t>
          </a:r>
          <a:r>
            <a:rPr lang="es-ES" dirty="0" smtClean="0"/>
            <a:t>Se incorpora OA-PO 0109001.</a:t>
          </a:r>
          <a:endParaRPr lang="es-CL" dirty="0"/>
        </a:p>
      </dgm:t>
    </dgm:pt>
    <dgm:pt modelId="{0A984D10-A8CA-4BEA-8CAA-E54B321D553C}" type="parTrans" cxnId="{0CAB5D5E-4F32-40F2-902A-BEEC11B82ED6}">
      <dgm:prSet/>
      <dgm:spPr/>
      <dgm:t>
        <a:bodyPr/>
        <a:lstStyle/>
        <a:p>
          <a:endParaRPr lang="es-CL"/>
        </a:p>
      </dgm:t>
    </dgm:pt>
    <dgm:pt modelId="{28F17651-6B41-42EC-BBCF-15BA5C65C356}" type="sibTrans" cxnId="{0CAB5D5E-4F32-40F2-902A-BEEC11B82ED6}">
      <dgm:prSet/>
      <dgm:spPr/>
      <dgm:t>
        <a:bodyPr/>
        <a:lstStyle/>
        <a:p>
          <a:endParaRPr lang="es-CL"/>
        </a:p>
      </dgm:t>
    </dgm:pt>
    <dgm:pt modelId="{54882153-9938-42FF-8092-D5627A325574}">
      <dgm:prSet custT="1"/>
      <dgm:spPr/>
      <dgm:t>
        <a:bodyPr/>
        <a:lstStyle/>
        <a:p>
          <a:r>
            <a:rPr lang="es-CL" sz="2000" dirty="0" smtClean="0"/>
            <a:t>Hernia del Núcleo Pulposo Lumbar</a:t>
          </a:r>
          <a:endParaRPr lang="es-CL" sz="2000" dirty="0"/>
        </a:p>
      </dgm:t>
    </dgm:pt>
    <dgm:pt modelId="{6ACDCE0A-77C2-4CF8-91B6-5889EEF07F13}" type="parTrans" cxnId="{C829A7FD-0FB2-4005-9675-4B206AE075B3}">
      <dgm:prSet/>
      <dgm:spPr/>
      <dgm:t>
        <a:bodyPr/>
        <a:lstStyle/>
        <a:p>
          <a:endParaRPr lang="es-CL"/>
        </a:p>
      </dgm:t>
    </dgm:pt>
    <dgm:pt modelId="{BEDD737C-F365-4382-8F6A-D282648722FB}" type="sibTrans" cxnId="{C829A7FD-0FB2-4005-9675-4B206AE075B3}">
      <dgm:prSet/>
      <dgm:spPr/>
      <dgm:t>
        <a:bodyPr/>
        <a:lstStyle/>
        <a:p>
          <a:endParaRPr lang="es-CL"/>
        </a:p>
      </dgm:t>
    </dgm:pt>
    <dgm:pt modelId="{1B42A04E-F9F6-4A5F-96E7-503BE17E5017}">
      <dgm:prSet/>
      <dgm:spPr/>
      <dgm:t>
        <a:bodyPr/>
        <a:lstStyle/>
        <a:p>
          <a:r>
            <a:rPr lang="es-CL" b="1" dirty="0" smtClean="0"/>
            <a:t>GO Seguimiento – Control con Especialista</a:t>
          </a:r>
          <a:r>
            <a:rPr lang="es-ES" b="1" dirty="0" smtClean="0"/>
            <a:t>. </a:t>
          </a:r>
          <a:r>
            <a:rPr lang="es-ES" dirty="0" smtClean="0"/>
            <a:t>Se incorpora OA-PO 0109001.</a:t>
          </a:r>
          <a:endParaRPr lang="es-CL" dirty="0"/>
        </a:p>
      </dgm:t>
    </dgm:pt>
    <dgm:pt modelId="{12BAAFC6-004F-4844-A671-1012A441269C}" type="parTrans" cxnId="{504AC4A4-4A95-4D63-B0E6-8EC0E6FD1F5F}">
      <dgm:prSet/>
      <dgm:spPr/>
      <dgm:t>
        <a:bodyPr/>
        <a:lstStyle/>
        <a:p>
          <a:endParaRPr lang="es-CL"/>
        </a:p>
      </dgm:t>
    </dgm:pt>
    <dgm:pt modelId="{E275F764-EA44-402E-934F-085C05AC7979}" type="sibTrans" cxnId="{504AC4A4-4A95-4D63-B0E6-8EC0E6FD1F5F}">
      <dgm:prSet/>
      <dgm:spPr/>
      <dgm:t>
        <a:bodyPr/>
        <a:lstStyle/>
        <a:p>
          <a:endParaRPr lang="es-CL"/>
        </a:p>
      </dgm:t>
    </dgm:pt>
    <dgm:pt modelId="{CDC16A3B-CA9A-4390-8558-8B15F25A2DF1}">
      <dgm:prSet custT="1"/>
      <dgm:spPr/>
      <dgm:t>
        <a:bodyPr/>
        <a:lstStyle/>
        <a:p>
          <a:r>
            <a:rPr lang="es-CL" sz="2000" dirty="0" smtClean="0"/>
            <a:t>Gran Quemado</a:t>
          </a:r>
          <a:endParaRPr lang="es-CL" sz="2000" dirty="0"/>
        </a:p>
      </dgm:t>
    </dgm:pt>
    <dgm:pt modelId="{7A0A5B3E-37F2-4C3C-95B4-4E87A7FFCE77}" type="parTrans" cxnId="{BB039EF3-6315-4EE0-83C6-F3720C5CFE6D}">
      <dgm:prSet/>
      <dgm:spPr/>
      <dgm:t>
        <a:bodyPr/>
        <a:lstStyle/>
        <a:p>
          <a:endParaRPr lang="es-CL"/>
        </a:p>
      </dgm:t>
    </dgm:pt>
    <dgm:pt modelId="{ABF0715A-30A1-4B6E-9DE4-027F9E1CD25C}" type="sibTrans" cxnId="{BB039EF3-6315-4EE0-83C6-F3720C5CFE6D}">
      <dgm:prSet/>
      <dgm:spPr/>
      <dgm:t>
        <a:bodyPr/>
        <a:lstStyle/>
        <a:p>
          <a:endParaRPr lang="es-CL"/>
        </a:p>
      </dgm:t>
    </dgm:pt>
    <dgm:pt modelId="{2A2F46F6-86C2-4F15-B91A-8294006D0FD9}">
      <dgm:prSet/>
      <dgm:spPr/>
      <dgm:t>
        <a:bodyPr/>
        <a:lstStyle/>
        <a:p>
          <a:r>
            <a:rPr lang="es-CL" b="1" dirty="0" smtClean="0"/>
            <a:t>GO </a:t>
          </a:r>
          <a:r>
            <a:rPr lang="es-ES" b="1" dirty="0" smtClean="0"/>
            <a:t>Seguimiento Primer Control. </a:t>
          </a:r>
          <a:r>
            <a:rPr lang="es-ES" dirty="0" smtClean="0"/>
            <a:t>Se incorpora OA-PO 0109001. </a:t>
          </a:r>
          <a:endParaRPr lang="es-CL" dirty="0"/>
        </a:p>
      </dgm:t>
    </dgm:pt>
    <dgm:pt modelId="{D206418F-1F5D-426F-AE1B-F5ECDB92DAA5}" type="parTrans" cxnId="{F4083A53-BDA0-410B-AC9A-0FBB76DA58A8}">
      <dgm:prSet/>
      <dgm:spPr/>
      <dgm:t>
        <a:bodyPr/>
        <a:lstStyle/>
        <a:p>
          <a:endParaRPr lang="es-CL"/>
        </a:p>
      </dgm:t>
    </dgm:pt>
    <dgm:pt modelId="{86AA0F4B-9381-4378-8005-D6D4B6CCB850}" type="sibTrans" cxnId="{F4083A53-BDA0-410B-AC9A-0FBB76DA58A8}">
      <dgm:prSet/>
      <dgm:spPr/>
      <dgm:t>
        <a:bodyPr/>
        <a:lstStyle/>
        <a:p>
          <a:endParaRPr lang="es-CL"/>
        </a:p>
      </dgm:t>
    </dgm:pt>
    <dgm:pt modelId="{AA9928F6-EE84-4BBB-88BB-F22A163064AC}">
      <dgm:prSet custT="1"/>
      <dgm:spPr/>
      <dgm:t>
        <a:bodyPr/>
        <a:lstStyle/>
        <a:p>
          <a:r>
            <a:rPr lang="es-CL" sz="2000" dirty="0" smtClean="0"/>
            <a:t>Retinopatía del Prematuro</a:t>
          </a:r>
          <a:endParaRPr lang="es-CL" sz="2000" dirty="0"/>
        </a:p>
      </dgm:t>
    </dgm:pt>
    <dgm:pt modelId="{6CAC68EF-171D-4307-9C85-72E73C646803}" type="parTrans" cxnId="{167D58D1-6D00-46EC-84EB-B60417A9FED2}">
      <dgm:prSet/>
      <dgm:spPr/>
      <dgm:t>
        <a:bodyPr/>
        <a:lstStyle/>
        <a:p>
          <a:endParaRPr lang="es-CL"/>
        </a:p>
      </dgm:t>
    </dgm:pt>
    <dgm:pt modelId="{B07418A2-8561-4FD9-8D97-42051DC4F33A}" type="sibTrans" cxnId="{167D58D1-6D00-46EC-84EB-B60417A9FED2}">
      <dgm:prSet/>
      <dgm:spPr/>
      <dgm:t>
        <a:bodyPr/>
        <a:lstStyle/>
        <a:p>
          <a:endParaRPr lang="es-CL"/>
        </a:p>
      </dgm:t>
    </dgm:pt>
    <dgm:pt modelId="{D95DEA76-21EF-4754-80B5-DB73A511FF48}">
      <dgm:prSet/>
      <dgm:spPr/>
      <dgm:t>
        <a:bodyPr/>
        <a:lstStyle/>
        <a:p>
          <a:r>
            <a:rPr lang="es-CL" b="1" dirty="0" smtClean="0"/>
            <a:t>GO </a:t>
          </a:r>
          <a:r>
            <a:rPr lang="es-ES" b="1" dirty="0" smtClean="0"/>
            <a:t>Sospecha Primer </a:t>
          </a:r>
          <a:r>
            <a:rPr lang="es-ES" b="1" dirty="0" err="1" smtClean="0"/>
            <a:t>Screening</a:t>
          </a:r>
          <a:r>
            <a:rPr lang="es-CL" b="1" dirty="0" smtClean="0"/>
            <a:t>. </a:t>
          </a:r>
          <a:r>
            <a:rPr lang="es-ES" dirty="0" smtClean="0"/>
            <a:t>Se incorpora PO 0109001.</a:t>
          </a:r>
          <a:endParaRPr lang="es-CL" dirty="0"/>
        </a:p>
      </dgm:t>
    </dgm:pt>
    <dgm:pt modelId="{05C8CF6A-0DF8-44FC-84B6-99DCDD956AFE}" type="parTrans" cxnId="{6B34FDC9-264B-4274-AAF7-65AF62CDCB62}">
      <dgm:prSet/>
      <dgm:spPr/>
      <dgm:t>
        <a:bodyPr/>
        <a:lstStyle/>
        <a:p>
          <a:endParaRPr lang="es-CL"/>
        </a:p>
      </dgm:t>
    </dgm:pt>
    <dgm:pt modelId="{8DFDF1F4-8035-4B4C-A9DD-468D18DEC462}" type="sibTrans" cxnId="{6B34FDC9-264B-4274-AAF7-65AF62CDCB62}">
      <dgm:prSet/>
      <dgm:spPr/>
      <dgm:t>
        <a:bodyPr/>
        <a:lstStyle/>
        <a:p>
          <a:endParaRPr lang="es-CL"/>
        </a:p>
      </dgm:t>
    </dgm:pt>
    <dgm:pt modelId="{362BD805-53B7-4386-8398-EA7D309B173E}" type="pres">
      <dgm:prSet presAssocID="{FC406A0C-17A0-4F26-8308-FA5805EE2E3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996BC7C8-26D3-47D6-AA61-496DAB8F2A9E}" type="pres">
      <dgm:prSet presAssocID="{63F2255E-75B3-4A3E-A19E-1454C57DB0CD}" presName="linNode" presStyleCnt="0"/>
      <dgm:spPr/>
      <dgm:t>
        <a:bodyPr/>
        <a:lstStyle/>
        <a:p>
          <a:endParaRPr lang="es-CL"/>
        </a:p>
      </dgm:t>
    </dgm:pt>
    <dgm:pt modelId="{D16470AA-E250-4CB3-AEF3-C2AC893F3E2C}" type="pres">
      <dgm:prSet presAssocID="{63F2255E-75B3-4A3E-A19E-1454C57DB0CD}" presName="parentShp" presStyleLbl="node1" presStyleIdx="0" presStyleCnt="7" custLinFactNeighborX="-1599" custLinFactNeighborY="-4460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EEF6F1C-CB8A-4F1C-851E-2BAF2A70BFBF}" type="pres">
      <dgm:prSet presAssocID="{63F2255E-75B3-4A3E-A19E-1454C57DB0CD}" presName="childShp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08D46C2-2B91-4F31-90B8-C465CDCF4EF9}" type="pres">
      <dgm:prSet presAssocID="{9E05795B-C9C0-4C60-8916-E3A807B9BF10}" presName="spacing" presStyleCnt="0"/>
      <dgm:spPr/>
      <dgm:t>
        <a:bodyPr/>
        <a:lstStyle/>
        <a:p>
          <a:endParaRPr lang="es-CL"/>
        </a:p>
      </dgm:t>
    </dgm:pt>
    <dgm:pt modelId="{ACCEAD6D-53B3-47A5-AF29-5AC3515B16E7}" type="pres">
      <dgm:prSet presAssocID="{43B3E278-A384-45A6-AD91-175DB8A53BAB}" presName="linNode" presStyleCnt="0"/>
      <dgm:spPr/>
      <dgm:t>
        <a:bodyPr/>
        <a:lstStyle/>
        <a:p>
          <a:endParaRPr lang="es-CL"/>
        </a:p>
      </dgm:t>
    </dgm:pt>
    <dgm:pt modelId="{FC334DB6-3E75-4503-BEBD-EA1839CDC151}" type="pres">
      <dgm:prSet presAssocID="{43B3E278-A384-45A6-AD91-175DB8A53BAB}" presName="parent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EDDF0F7-DA1B-4D26-B2C0-B825988F67A4}" type="pres">
      <dgm:prSet presAssocID="{43B3E278-A384-45A6-AD91-175DB8A53BAB}" presName="childShp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F551813-57CE-45F1-B6F0-584026ACD18C}" type="pres">
      <dgm:prSet presAssocID="{23354D5E-721C-429B-9F24-FF6D22939B50}" presName="spacing" presStyleCnt="0"/>
      <dgm:spPr/>
      <dgm:t>
        <a:bodyPr/>
        <a:lstStyle/>
        <a:p>
          <a:endParaRPr lang="es-CL"/>
        </a:p>
      </dgm:t>
    </dgm:pt>
    <dgm:pt modelId="{3A24CD82-013C-490E-8813-0B551BEC5D77}" type="pres">
      <dgm:prSet presAssocID="{72F931EB-5D1C-44F2-948F-9E213E62ECF0}" presName="linNode" presStyleCnt="0"/>
      <dgm:spPr/>
      <dgm:t>
        <a:bodyPr/>
        <a:lstStyle/>
        <a:p>
          <a:endParaRPr lang="es-CL"/>
        </a:p>
      </dgm:t>
    </dgm:pt>
    <dgm:pt modelId="{4BE9BEDF-33C4-435A-9C3D-C0C9EA72306D}" type="pres">
      <dgm:prSet presAssocID="{72F931EB-5D1C-44F2-948F-9E213E62ECF0}" presName="parent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185A52A-C819-4BDC-9EEB-305E7D5CC965}" type="pres">
      <dgm:prSet presAssocID="{72F931EB-5D1C-44F2-948F-9E213E62ECF0}" presName="childShp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43CB56E-67AC-468B-B248-6B6EC69A2CCC}" type="pres">
      <dgm:prSet presAssocID="{50BC7C10-5F5F-4A6D-B858-8355B39F1042}" presName="spacing" presStyleCnt="0"/>
      <dgm:spPr/>
      <dgm:t>
        <a:bodyPr/>
        <a:lstStyle/>
        <a:p>
          <a:endParaRPr lang="es-CL"/>
        </a:p>
      </dgm:t>
    </dgm:pt>
    <dgm:pt modelId="{EFEA28B2-AB91-45DF-8EA7-C5081D14D892}" type="pres">
      <dgm:prSet presAssocID="{02EC6EFE-DD37-454F-BDB0-B720AA82B6F2}" presName="linNode" presStyleCnt="0"/>
      <dgm:spPr/>
      <dgm:t>
        <a:bodyPr/>
        <a:lstStyle/>
        <a:p>
          <a:endParaRPr lang="es-CL"/>
        </a:p>
      </dgm:t>
    </dgm:pt>
    <dgm:pt modelId="{72A5517B-83BE-472B-871B-01CD998551C3}" type="pres">
      <dgm:prSet presAssocID="{02EC6EFE-DD37-454F-BDB0-B720AA82B6F2}" presName="parent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E1F5BBF-1875-4E6C-92D5-FFF835250434}" type="pres">
      <dgm:prSet presAssocID="{02EC6EFE-DD37-454F-BDB0-B720AA82B6F2}" presName="childShp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F446C2D-44C0-4DDC-ADF2-E1E4FA1A87BA}" type="pres">
      <dgm:prSet presAssocID="{F823F935-571E-47F4-96A5-9756239194B2}" presName="spacing" presStyleCnt="0"/>
      <dgm:spPr/>
      <dgm:t>
        <a:bodyPr/>
        <a:lstStyle/>
        <a:p>
          <a:endParaRPr lang="es-CL"/>
        </a:p>
      </dgm:t>
    </dgm:pt>
    <dgm:pt modelId="{C78B9F48-801E-40F8-A246-E40E02C46BA7}" type="pres">
      <dgm:prSet presAssocID="{54882153-9938-42FF-8092-D5627A325574}" presName="linNode" presStyleCnt="0"/>
      <dgm:spPr/>
      <dgm:t>
        <a:bodyPr/>
        <a:lstStyle/>
        <a:p>
          <a:endParaRPr lang="es-CL"/>
        </a:p>
      </dgm:t>
    </dgm:pt>
    <dgm:pt modelId="{701F465A-C0B9-446B-B8C2-7F2C84E6CECB}" type="pres">
      <dgm:prSet presAssocID="{54882153-9938-42FF-8092-D5627A325574}" presName="parent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D7E96BB-0177-43BC-AE9C-5597C045B40B}" type="pres">
      <dgm:prSet presAssocID="{54882153-9938-42FF-8092-D5627A325574}" presName="childShp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1090B9-9E37-4E38-8DF8-3E0CF1E20435}" type="pres">
      <dgm:prSet presAssocID="{BEDD737C-F365-4382-8F6A-D282648722FB}" presName="spacing" presStyleCnt="0"/>
      <dgm:spPr/>
      <dgm:t>
        <a:bodyPr/>
        <a:lstStyle/>
        <a:p>
          <a:endParaRPr lang="es-CL"/>
        </a:p>
      </dgm:t>
    </dgm:pt>
    <dgm:pt modelId="{1BF2FEAF-16DD-4483-AEBC-263F59DA40D0}" type="pres">
      <dgm:prSet presAssocID="{CDC16A3B-CA9A-4390-8558-8B15F25A2DF1}" presName="linNode" presStyleCnt="0"/>
      <dgm:spPr/>
      <dgm:t>
        <a:bodyPr/>
        <a:lstStyle/>
        <a:p>
          <a:endParaRPr lang="es-CL"/>
        </a:p>
      </dgm:t>
    </dgm:pt>
    <dgm:pt modelId="{E6AAB229-05EA-4074-A99C-3A5F3A656AE4}" type="pres">
      <dgm:prSet presAssocID="{CDC16A3B-CA9A-4390-8558-8B15F25A2DF1}" presName="parent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F95A634-43C7-45D9-ABF6-915D5DABD7AC}" type="pres">
      <dgm:prSet presAssocID="{CDC16A3B-CA9A-4390-8558-8B15F25A2DF1}" presName="childShp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C915BB4-3086-4E52-97AF-AB650744A0ED}" type="pres">
      <dgm:prSet presAssocID="{ABF0715A-30A1-4B6E-9DE4-027F9E1CD25C}" presName="spacing" presStyleCnt="0"/>
      <dgm:spPr/>
      <dgm:t>
        <a:bodyPr/>
        <a:lstStyle/>
        <a:p>
          <a:endParaRPr lang="es-CL"/>
        </a:p>
      </dgm:t>
    </dgm:pt>
    <dgm:pt modelId="{D7C52A8D-F649-451B-9A98-A3D2D3A9EAC2}" type="pres">
      <dgm:prSet presAssocID="{AA9928F6-EE84-4BBB-88BB-F22A163064AC}" presName="linNode" presStyleCnt="0"/>
      <dgm:spPr/>
      <dgm:t>
        <a:bodyPr/>
        <a:lstStyle/>
        <a:p>
          <a:endParaRPr lang="es-CL"/>
        </a:p>
      </dgm:t>
    </dgm:pt>
    <dgm:pt modelId="{8A558830-0815-4B6D-A095-EF0A79915217}" type="pres">
      <dgm:prSet presAssocID="{AA9928F6-EE84-4BBB-88BB-F22A163064AC}" presName="parent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C346FDD-548C-43CB-8F47-F20D84729476}" type="pres">
      <dgm:prSet presAssocID="{AA9928F6-EE84-4BBB-88BB-F22A163064AC}" presName="childShp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7C7DD0DA-A359-457B-A2C1-9ACC7D517031}" type="presOf" srcId="{AA9928F6-EE84-4BBB-88BB-F22A163064AC}" destId="{8A558830-0815-4B6D-A095-EF0A79915217}" srcOrd="0" destOrd="0" presId="urn:microsoft.com/office/officeart/2005/8/layout/vList6"/>
    <dgm:cxn modelId="{9166AC65-B518-4C12-BA75-88085D982CD6}" type="presOf" srcId="{2A2F46F6-86C2-4F15-B91A-8294006D0FD9}" destId="{6F95A634-43C7-45D9-ABF6-915D5DABD7AC}" srcOrd="0" destOrd="0" presId="urn:microsoft.com/office/officeart/2005/8/layout/vList6"/>
    <dgm:cxn modelId="{6B34FDC9-264B-4274-AAF7-65AF62CDCB62}" srcId="{AA9928F6-EE84-4BBB-88BB-F22A163064AC}" destId="{D95DEA76-21EF-4754-80B5-DB73A511FF48}" srcOrd="0" destOrd="0" parTransId="{05C8CF6A-0DF8-44FC-84B6-99DCDD956AFE}" sibTransId="{8DFDF1F4-8035-4B4C-A9DD-468D18DEC462}"/>
    <dgm:cxn modelId="{1F53D19F-B9E1-47DF-86CD-5E783CDE3661}" srcId="{FC406A0C-17A0-4F26-8308-FA5805EE2E36}" destId="{63F2255E-75B3-4A3E-A19E-1454C57DB0CD}" srcOrd="0" destOrd="0" parTransId="{68DBF41F-F45D-44EB-AE4C-3C58C4CF6816}" sibTransId="{9E05795B-C9C0-4C60-8916-E3A807B9BF10}"/>
    <dgm:cxn modelId="{DF8F42B5-82A3-4D2B-88B8-8743171DCC68}" type="presOf" srcId="{D95DEA76-21EF-4754-80B5-DB73A511FF48}" destId="{8C346FDD-548C-43CB-8F47-F20D84729476}" srcOrd="0" destOrd="0" presId="urn:microsoft.com/office/officeart/2005/8/layout/vList6"/>
    <dgm:cxn modelId="{167D58D1-6D00-46EC-84EB-B60417A9FED2}" srcId="{FC406A0C-17A0-4F26-8308-FA5805EE2E36}" destId="{AA9928F6-EE84-4BBB-88BB-F22A163064AC}" srcOrd="6" destOrd="0" parTransId="{6CAC68EF-171D-4307-9C85-72E73C646803}" sibTransId="{B07418A2-8561-4FD9-8D97-42051DC4F33A}"/>
    <dgm:cxn modelId="{EC7192C3-B5BE-4AFD-8876-8B9A12876259}" type="presOf" srcId="{E191A487-8882-483A-8FBB-41FE1088F2E1}" destId="{9EDDF0F7-DA1B-4D26-B2C0-B825988F67A4}" srcOrd="0" destOrd="0" presId="urn:microsoft.com/office/officeart/2005/8/layout/vList6"/>
    <dgm:cxn modelId="{04110BCA-B40F-4E8A-ABA4-18DC551C9E42}" type="presOf" srcId="{43B3E278-A384-45A6-AD91-175DB8A53BAB}" destId="{FC334DB6-3E75-4503-BEBD-EA1839CDC151}" srcOrd="0" destOrd="0" presId="urn:microsoft.com/office/officeart/2005/8/layout/vList6"/>
    <dgm:cxn modelId="{536269DF-D140-447D-9708-E858C3E01ABE}" type="presOf" srcId="{DEC11C9F-5730-49C0-A98A-6474D8502DC2}" destId="{6E1F5BBF-1875-4E6C-92D5-FFF835250434}" srcOrd="0" destOrd="0" presId="urn:microsoft.com/office/officeart/2005/8/layout/vList6"/>
    <dgm:cxn modelId="{504AC4A4-4A95-4D63-B0E6-8EC0E6FD1F5F}" srcId="{54882153-9938-42FF-8092-D5627A325574}" destId="{1B42A04E-F9F6-4A5F-96E7-503BE17E5017}" srcOrd="0" destOrd="0" parTransId="{12BAAFC6-004F-4844-A671-1012A441269C}" sibTransId="{E275F764-EA44-402E-934F-085C05AC7979}"/>
    <dgm:cxn modelId="{EA0B4809-9BC4-460A-BFFF-2CA46C35B0AD}" type="presOf" srcId="{63F2255E-75B3-4A3E-A19E-1454C57DB0CD}" destId="{D16470AA-E250-4CB3-AEF3-C2AC893F3E2C}" srcOrd="0" destOrd="0" presId="urn:microsoft.com/office/officeart/2005/8/layout/vList6"/>
    <dgm:cxn modelId="{3FD8F032-9FAA-45E6-948F-EF782576F9C4}" type="presOf" srcId="{54882153-9938-42FF-8092-D5627A325574}" destId="{701F465A-C0B9-446B-B8C2-7F2C84E6CECB}" srcOrd="0" destOrd="0" presId="urn:microsoft.com/office/officeart/2005/8/layout/vList6"/>
    <dgm:cxn modelId="{F5539C45-B99D-4E05-B363-480376FF98F0}" type="presOf" srcId="{1BAA8EF9-76D0-4D94-8E67-FCEDB10B7A1D}" destId="{0EEF6F1C-CB8A-4F1C-851E-2BAF2A70BFBF}" srcOrd="0" destOrd="0" presId="urn:microsoft.com/office/officeart/2005/8/layout/vList6"/>
    <dgm:cxn modelId="{C829A7FD-0FB2-4005-9675-4B206AE075B3}" srcId="{FC406A0C-17A0-4F26-8308-FA5805EE2E36}" destId="{54882153-9938-42FF-8092-D5627A325574}" srcOrd="4" destOrd="0" parTransId="{6ACDCE0A-77C2-4CF8-91B6-5889EEF07F13}" sibTransId="{BEDD737C-F365-4382-8F6A-D282648722FB}"/>
    <dgm:cxn modelId="{9EBD04D3-6996-4577-8CE5-7325D50552AC}" srcId="{FC406A0C-17A0-4F26-8308-FA5805EE2E36}" destId="{72F931EB-5D1C-44F2-948F-9E213E62ECF0}" srcOrd="2" destOrd="0" parTransId="{E6F5CF5F-EFCD-455F-A273-65E704225A8D}" sibTransId="{50BC7C10-5F5F-4A6D-B858-8355B39F1042}"/>
    <dgm:cxn modelId="{F4083A53-BDA0-410B-AC9A-0FBB76DA58A8}" srcId="{CDC16A3B-CA9A-4390-8558-8B15F25A2DF1}" destId="{2A2F46F6-86C2-4F15-B91A-8294006D0FD9}" srcOrd="0" destOrd="0" parTransId="{D206418F-1F5D-426F-AE1B-F5ECDB92DAA5}" sibTransId="{86AA0F4B-9381-4378-8005-D6D4B6CCB850}"/>
    <dgm:cxn modelId="{4CAED88C-4E0B-443B-9A62-EE74665D8656}" type="presOf" srcId="{26E7D174-558F-4215-8C2C-DAF8E9838524}" destId="{E185A52A-C819-4BDC-9EEB-305E7D5CC965}" srcOrd="0" destOrd="0" presId="urn:microsoft.com/office/officeart/2005/8/layout/vList6"/>
    <dgm:cxn modelId="{7CFD110D-B498-4004-BDEB-942D46DFDC9E}" srcId="{43B3E278-A384-45A6-AD91-175DB8A53BAB}" destId="{E191A487-8882-483A-8FBB-41FE1088F2E1}" srcOrd="0" destOrd="0" parTransId="{86103A0B-986C-410E-82EF-1961499BF075}" sibTransId="{FE6F597A-03B4-4EC1-9627-54D829358AD4}"/>
    <dgm:cxn modelId="{691B13A4-C9CA-4D15-95E7-30392163BECC}" srcId="{FC406A0C-17A0-4F26-8308-FA5805EE2E36}" destId="{02EC6EFE-DD37-454F-BDB0-B720AA82B6F2}" srcOrd="3" destOrd="0" parTransId="{A033FAA7-569F-45B6-8B33-0E004B055168}" sibTransId="{F823F935-571E-47F4-96A5-9756239194B2}"/>
    <dgm:cxn modelId="{BB039EF3-6315-4EE0-83C6-F3720C5CFE6D}" srcId="{FC406A0C-17A0-4F26-8308-FA5805EE2E36}" destId="{CDC16A3B-CA9A-4390-8558-8B15F25A2DF1}" srcOrd="5" destOrd="0" parTransId="{7A0A5B3E-37F2-4C3C-95B4-4E87A7FFCE77}" sibTransId="{ABF0715A-30A1-4B6E-9DE4-027F9E1CD25C}"/>
    <dgm:cxn modelId="{0AC0FD15-40DA-46B6-A1C6-0FCF951427BD}" srcId="{FC406A0C-17A0-4F26-8308-FA5805EE2E36}" destId="{43B3E278-A384-45A6-AD91-175DB8A53BAB}" srcOrd="1" destOrd="0" parTransId="{D26693D2-6053-4E09-9E55-B697425FCDC0}" sibTransId="{23354D5E-721C-429B-9F24-FF6D22939B50}"/>
    <dgm:cxn modelId="{CB07C607-D3FA-4AA0-8C43-C9B7DA57C17B}" type="presOf" srcId="{FC406A0C-17A0-4F26-8308-FA5805EE2E36}" destId="{362BD805-53B7-4386-8398-EA7D309B173E}" srcOrd="0" destOrd="0" presId="urn:microsoft.com/office/officeart/2005/8/layout/vList6"/>
    <dgm:cxn modelId="{AD1923D9-1E16-43C3-9A1A-55379C5313FB}" type="presOf" srcId="{02EC6EFE-DD37-454F-BDB0-B720AA82B6F2}" destId="{72A5517B-83BE-472B-871B-01CD998551C3}" srcOrd="0" destOrd="0" presId="urn:microsoft.com/office/officeart/2005/8/layout/vList6"/>
    <dgm:cxn modelId="{64C217C1-D4A1-4051-8E76-92EE70131F66}" type="presOf" srcId="{72F931EB-5D1C-44F2-948F-9E213E62ECF0}" destId="{4BE9BEDF-33C4-435A-9C3D-C0C9EA72306D}" srcOrd="0" destOrd="0" presId="urn:microsoft.com/office/officeart/2005/8/layout/vList6"/>
    <dgm:cxn modelId="{BD781681-C5DC-4A77-BD39-241BFC7FED7E}" type="presOf" srcId="{CDC16A3B-CA9A-4390-8558-8B15F25A2DF1}" destId="{E6AAB229-05EA-4074-A99C-3A5F3A656AE4}" srcOrd="0" destOrd="0" presId="urn:microsoft.com/office/officeart/2005/8/layout/vList6"/>
    <dgm:cxn modelId="{0CAB5D5E-4F32-40F2-902A-BEEC11B82ED6}" srcId="{02EC6EFE-DD37-454F-BDB0-B720AA82B6F2}" destId="{DEC11C9F-5730-49C0-A98A-6474D8502DC2}" srcOrd="0" destOrd="0" parTransId="{0A984D10-A8CA-4BEA-8CAA-E54B321D553C}" sibTransId="{28F17651-6B41-42EC-BBCF-15BA5C65C356}"/>
    <dgm:cxn modelId="{DE439912-5AD4-48CF-93A2-476B0F250C95}" type="presOf" srcId="{1B42A04E-F9F6-4A5F-96E7-503BE17E5017}" destId="{5D7E96BB-0177-43BC-AE9C-5597C045B40B}" srcOrd="0" destOrd="0" presId="urn:microsoft.com/office/officeart/2005/8/layout/vList6"/>
    <dgm:cxn modelId="{E69692A2-B1ED-49DB-9848-76B0DAE6EA82}" srcId="{72F931EB-5D1C-44F2-948F-9E213E62ECF0}" destId="{26E7D174-558F-4215-8C2C-DAF8E9838524}" srcOrd="0" destOrd="0" parTransId="{18C718F6-6EE7-4FBC-BAE4-38C8C042783E}" sibTransId="{CE5F3FD2-239C-4612-AFEE-24C12D3BD9A9}"/>
    <dgm:cxn modelId="{31444654-6959-40D7-821D-7DE78166D21E}" srcId="{63F2255E-75B3-4A3E-A19E-1454C57DB0CD}" destId="{1BAA8EF9-76D0-4D94-8E67-FCEDB10B7A1D}" srcOrd="0" destOrd="0" parTransId="{9D80B173-BE8B-4F95-B6F5-CB360BEF10FC}" sibTransId="{BB98F852-6B8B-426D-A2F4-64F185EF14C4}"/>
    <dgm:cxn modelId="{A1BD3322-7301-4800-A876-34DC865CC581}" type="presParOf" srcId="{362BD805-53B7-4386-8398-EA7D309B173E}" destId="{996BC7C8-26D3-47D6-AA61-496DAB8F2A9E}" srcOrd="0" destOrd="0" presId="urn:microsoft.com/office/officeart/2005/8/layout/vList6"/>
    <dgm:cxn modelId="{B17C4826-CAAC-4367-A7EF-24DE52CD2352}" type="presParOf" srcId="{996BC7C8-26D3-47D6-AA61-496DAB8F2A9E}" destId="{D16470AA-E250-4CB3-AEF3-C2AC893F3E2C}" srcOrd="0" destOrd="0" presId="urn:microsoft.com/office/officeart/2005/8/layout/vList6"/>
    <dgm:cxn modelId="{37DB5A95-29D0-43B2-91B2-3812310E4EEE}" type="presParOf" srcId="{996BC7C8-26D3-47D6-AA61-496DAB8F2A9E}" destId="{0EEF6F1C-CB8A-4F1C-851E-2BAF2A70BFBF}" srcOrd="1" destOrd="0" presId="urn:microsoft.com/office/officeart/2005/8/layout/vList6"/>
    <dgm:cxn modelId="{111ADE44-7496-4FB9-A6B4-DA0A79EE061D}" type="presParOf" srcId="{362BD805-53B7-4386-8398-EA7D309B173E}" destId="{608D46C2-2B91-4F31-90B8-C465CDCF4EF9}" srcOrd="1" destOrd="0" presId="urn:microsoft.com/office/officeart/2005/8/layout/vList6"/>
    <dgm:cxn modelId="{EC6C54D7-3A7D-47E3-B20F-F407998DA391}" type="presParOf" srcId="{362BD805-53B7-4386-8398-EA7D309B173E}" destId="{ACCEAD6D-53B3-47A5-AF29-5AC3515B16E7}" srcOrd="2" destOrd="0" presId="urn:microsoft.com/office/officeart/2005/8/layout/vList6"/>
    <dgm:cxn modelId="{2E7B1BB5-E54F-497C-B237-8313ED5506FF}" type="presParOf" srcId="{ACCEAD6D-53B3-47A5-AF29-5AC3515B16E7}" destId="{FC334DB6-3E75-4503-BEBD-EA1839CDC151}" srcOrd="0" destOrd="0" presId="urn:microsoft.com/office/officeart/2005/8/layout/vList6"/>
    <dgm:cxn modelId="{FE2177C0-7B70-4B7C-9118-CBA0DF8D37E6}" type="presParOf" srcId="{ACCEAD6D-53B3-47A5-AF29-5AC3515B16E7}" destId="{9EDDF0F7-DA1B-4D26-B2C0-B825988F67A4}" srcOrd="1" destOrd="0" presId="urn:microsoft.com/office/officeart/2005/8/layout/vList6"/>
    <dgm:cxn modelId="{4089A14A-1C32-470B-BAAE-2335A5E9974E}" type="presParOf" srcId="{362BD805-53B7-4386-8398-EA7D309B173E}" destId="{CF551813-57CE-45F1-B6F0-584026ACD18C}" srcOrd="3" destOrd="0" presId="urn:microsoft.com/office/officeart/2005/8/layout/vList6"/>
    <dgm:cxn modelId="{078B91CA-FD2A-4A7E-857E-D4F41F33919D}" type="presParOf" srcId="{362BD805-53B7-4386-8398-EA7D309B173E}" destId="{3A24CD82-013C-490E-8813-0B551BEC5D77}" srcOrd="4" destOrd="0" presId="urn:microsoft.com/office/officeart/2005/8/layout/vList6"/>
    <dgm:cxn modelId="{8EC0D6A8-8F47-498F-8A0C-752E00ABC03E}" type="presParOf" srcId="{3A24CD82-013C-490E-8813-0B551BEC5D77}" destId="{4BE9BEDF-33C4-435A-9C3D-C0C9EA72306D}" srcOrd="0" destOrd="0" presId="urn:microsoft.com/office/officeart/2005/8/layout/vList6"/>
    <dgm:cxn modelId="{122033CF-1BA9-4E3F-B39D-F85F83D7589C}" type="presParOf" srcId="{3A24CD82-013C-490E-8813-0B551BEC5D77}" destId="{E185A52A-C819-4BDC-9EEB-305E7D5CC965}" srcOrd="1" destOrd="0" presId="urn:microsoft.com/office/officeart/2005/8/layout/vList6"/>
    <dgm:cxn modelId="{63031AFA-B757-4716-A7F8-8FE453DB24E3}" type="presParOf" srcId="{362BD805-53B7-4386-8398-EA7D309B173E}" destId="{943CB56E-67AC-468B-B248-6B6EC69A2CCC}" srcOrd="5" destOrd="0" presId="urn:microsoft.com/office/officeart/2005/8/layout/vList6"/>
    <dgm:cxn modelId="{8B60CB27-533B-49BE-877C-C1E893A32261}" type="presParOf" srcId="{362BD805-53B7-4386-8398-EA7D309B173E}" destId="{EFEA28B2-AB91-45DF-8EA7-C5081D14D892}" srcOrd="6" destOrd="0" presId="urn:microsoft.com/office/officeart/2005/8/layout/vList6"/>
    <dgm:cxn modelId="{F89EDDFB-FA7D-4209-8F8E-AAD4FDB524FB}" type="presParOf" srcId="{EFEA28B2-AB91-45DF-8EA7-C5081D14D892}" destId="{72A5517B-83BE-472B-871B-01CD998551C3}" srcOrd="0" destOrd="0" presId="urn:microsoft.com/office/officeart/2005/8/layout/vList6"/>
    <dgm:cxn modelId="{733CF064-3DD2-415C-9DA0-211CE0CCECE6}" type="presParOf" srcId="{EFEA28B2-AB91-45DF-8EA7-C5081D14D892}" destId="{6E1F5BBF-1875-4E6C-92D5-FFF835250434}" srcOrd="1" destOrd="0" presId="urn:microsoft.com/office/officeart/2005/8/layout/vList6"/>
    <dgm:cxn modelId="{706CD727-1075-4307-9DB2-8A0DA930FF40}" type="presParOf" srcId="{362BD805-53B7-4386-8398-EA7D309B173E}" destId="{0F446C2D-44C0-4DDC-ADF2-E1E4FA1A87BA}" srcOrd="7" destOrd="0" presId="urn:microsoft.com/office/officeart/2005/8/layout/vList6"/>
    <dgm:cxn modelId="{C41FC5B3-FD1E-4346-A8CE-8E9E83671F1F}" type="presParOf" srcId="{362BD805-53B7-4386-8398-EA7D309B173E}" destId="{C78B9F48-801E-40F8-A246-E40E02C46BA7}" srcOrd="8" destOrd="0" presId="urn:microsoft.com/office/officeart/2005/8/layout/vList6"/>
    <dgm:cxn modelId="{93749A6D-19EA-4BE4-88CD-32A8977D4417}" type="presParOf" srcId="{C78B9F48-801E-40F8-A246-E40E02C46BA7}" destId="{701F465A-C0B9-446B-B8C2-7F2C84E6CECB}" srcOrd="0" destOrd="0" presId="urn:microsoft.com/office/officeart/2005/8/layout/vList6"/>
    <dgm:cxn modelId="{4E90E356-1D52-4613-92D3-C6AC07DB5301}" type="presParOf" srcId="{C78B9F48-801E-40F8-A246-E40E02C46BA7}" destId="{5D7E96BB-0177-43BC-AE9C-5597C045B40B}" srcOrd="1" destOrd="0" presId="urn:microsoft.com/office/officeart/2005/8/layout/vList6"/>
    <dgm:cxn modelId="{600AA5C1-2C2D-4997-945A-4E99477984CB}" type="presParOf" srcId="{362BD805-53B7-4386-8398-EA7D309B173E}" destId="{AA1090B9-9E37-4E38-8DF8-3E0CF1E20435}" srcOrd="9" destOrd="0" presId="urn:microsoft.com/office/officeart/2005/8/layout/vList6"/>
    <dgm:cxn modelId="{3CA46925-E30B-418D-B197-9117D6559425}" type="presParOf" srcId="{362BD805-53B7-4386-8398-EA7D309B173E}" destId="{1BF2FEAF-16DD-4483-AEBC-263F59DA40D0}" srcOrd="10" destOrd="0" presId="urn:microsoft.com/office/officeart/2005/8/layout/vList6"/>
    <dgm:cxn modelId="{D1525677-3F96-4FAA-A2B5-177E0A008685}" type="presParOf" srcId="{1BF2FEAF-16DD-4483-AEBC-263F59DA40D0}" destId="{E6AAB229-05EA-4074-A99C-3A5F3A656AE4}" srcOrd="0" destOrd="0" presId="urn:microsoft.com/office/officeart/2005/8/layout/vList6"/>
    <dgm:cxn modelId="{646B4EF6-59AC-48ED-9E81-B020E632B468}" type="presParOf" srcId="{1BF2FEAF-16DD-4483-AEBC-263F59DA40D0}" destId="{6F95A634-43C7-45D9-ABF6-915D5DABD7AC}" srcOrd="1" destOrd="0" presId="urn:microsoft.com/office/officeart/2005/8/layout/vList6"/>
    <dgm:cxn modelId="{BD0A2B47-BDC4-44DD-B47D-406B4439D192}" type="presParOf" srcId="{362BD805-53B7-4386-8398-EA7D309B173E}" destId="{6C915BB4-3086-4E52-97AF-AB650744A0ED}" srcOrd="11" destOrd="0" presId="urn:microsoft.com/office/officeart/2005/8/layout/vList6"/>
    <dgm:cxn modelId="{91A18C26-CBE1-4BA0-BF24-51C10EC2794F}" type="presParOf" srcId="{362BD805-53B7-4386-8398-EA7D309B173E}" destId="{D7C52A8D-F649-451B-9A98-A3D2D3A9EAC2}" srcOrd="12" destOrd="0" presId="urn:microsoft.com/office/officeart/2005/8/layout/vList6"/>
    <dgm:cxn modelId="{139B66D9-E8E1-4289-90A6-642B6D120307}" type="presParOf" srcId="{D7C52A8D-F649-451B-9A98-A3D2D3A9EAC2}" destId="{8A558830-0815-4B6D-A095-EF0A79915217}" srcOrd="0" destOrd="0" presId="urn:microsoft.com/office/officeart/2005/8/layout/vList6"/>
    <dgm:cxn modelId="{CB978E6D-1910-476C-BB56-13192BF6D7AC}" type="presParOf" srcId="{D7C52A8D-F649-451B-9A98-A3D2D3A9EAC2}" destId="{8C346FDD-548C-43CB-8F47-F20D8472947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57872F95-FB6C-4685-BD9D-60038F0B0DFE}" type="datetime1">
              <a:rPr lang="es-ES_tradnl"/>
              <a:pPr>
                <a:defRPr/>
              </a:pPr>
              <a:t>10/08/2016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977358DA-B8A5-43D7-8B85-5F3E6B8C5AE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269589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B8C41E02-2378-464D-9F0E-7941487801F1}" type="datetime1">
              <a:rPr lang="en-US"/>
              <a:pPr>
                <a:defRPr/>
              </a:pPr>
              <a:t>8/10/2016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2F17E176-085F-41D9-BCA3-12B0D2939AB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508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7D3108-1944-425B-A7F5-1D3FB855FCE6}" type="slidenum">
              <a:rPr lang="en-US" smtClean="0">
                <a:latin typeface="Calibri" pitchFamily="34" charset="0"/>
                <a:ea typeface="ヒラギノ角ゴ Pro W3" charset="-128"/>
              </a:rPr>
              <a:pPr/>
              <a:t>1</a:t>
            </a:fld>
            <a:endParaRPr lang="en-US" smtClean="0">
              <a:latin typeface="Calibri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7068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17E176-085F-41D9-BCA3-12B0D2939AB7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4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5561F7-698F-4C0D-BCD7-79B87D589465}" type="slidenum">
              <a:rPr lang="en-US" smtClean="0">
                <a:solidFill>
                  <a:prstClr val="black"/>
                </a:solidFill>
                <a:latin typeface="Calibri" pitchFamily="34" charset="0"/>
              </a:rPr>
              <a:pPr/>
              <a:t>53</a:t>
            </a:fld>
            <a:endParaRPr 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29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267D4-E9B3-46F3-BC43-3F2EEC4969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4C9E0-9E64-4756-985C-0274F47BFD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1E8F6-FA66-4178-B6DA-7871484D78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7B717-44F8-450D-965F-3AFBBBBDB3A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B5C10-BFC7-4F99-BCB7-8BB6ABB72F0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286B-4140-4B5D-A518-7F8CD2FC31B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2110C599-2E68-4DCC-8796-8F983E6634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81847E33-B780-425C-8D1E-8BDDABCDE58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9A1F50CD-B7F7-40EE-AA53-15285345032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A186CC41-9894-47E1-A39D-6030E312A09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169A27-0604-45FE-9B6F-C3DEC51D625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C2C477C6-CC73-445D-88C1-2C19AFA309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8E0CCF8-CEF5-4F91-8C55-C64D756C3D4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122F96C-54A8-41C7-91A2-37EEB471E1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A616101-44F5-4390-ACF0-56264651772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DF96F2-D378-4BB6-84CD-E3811E5CBDE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0ED4F9B4-62AA-4CC7-A5D4-D075F05DCD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2110C599-2E68-4DCC-8796-8F983E66344E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9062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81847E33-B780-425C-8D1E-8BDDABCDE581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5102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9A1F50CD-B7F7-40EE-AA53-15285345032E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88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A186CC41-9894-47E1-A39D-6030E312A099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023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169A27-0604-45FE-9B6F-C3DEC51D6250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251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C2C477C6-CC73-445D-88C1-2C19AFA309C7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5891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8E0CCF8-CEF5-4F91-8C55-C64D756C3D4B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104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122F96C-54A8-41C7-91A2-37EEB471E19A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34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A616101-44F5-4390-ACF0-562646517724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5658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DF96F2-D378-4BB6-84CD-E3811E5CBDE3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8388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0ED4F9B4-62AA-4CC7-A5D4-D075F05DCD4E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34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3AC1C-9250-4967-8335-CD93EF07F2B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580C9-F255-4154-9F57-56900A73D6B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C3036-B35A-49F5-A57B-81D51B7050A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CF2-3047-479B-ADF6-61F4BDB1C9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5DD52-7458-49FB-81A5-4BC720D5873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file:///\\localhost\Users\CDEB\Pictures\1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file:///\\localhost\Users\CDEB\Pictures\3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file:///\\localhost\Users\CDEB\Desktop\logoMINSAL.jpg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file:///\\localhost\Users\CDEB\Desktop\logoMINSAL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 userDrawn="1"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66" name="Rectangle 65"/>
          <p:cNvSpPr>
            <a:spLocks noChangeArrowheads="1"/>
          </p:cNvSpPr>
          <p:nvPr userDrawn="1"/>
        </p:nvSpPr>
        <p:spPr bwMode="auto">
          <a:xfrm>
            <a:off x="1566863" y="3333750"/>
            <a:ext cx="1481137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2292" name="Picture 1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 userDrawn="1"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72" name="Rectangle 71"/>
          <p:cNvSpPr>
            <a:spLocks noChangeArrowheads="1"/>
          </p:cNvSpPr>
          <p:nvPr userDrawn="1"/>
        </p:nvSpPr>
        <p:spPr bwMode="auto">
          <a:xfrm>
            <a:off x="1566863" y="0"/>
            <a:ext cx="1481137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2295" name="1.png" descr="/Users/CDEB/Pictures/1.png"/>
          <p:cNvPicPr>
            <a:picLocks noChangeAspect="1"/>
          </p:cNvPicPr>
          <p:nvPr userDrawn="1"/>
        </p:nvPicPr>
        <p:blipFill>
          <a:blip r:embed="rId7" r:link="rId8"/>
          <a:srcRect/>
          <a:stretch>
            <a:fillRect/>
          </a:stretch>
        </p:blipFill>
        <p:spPr bwMode="auto">
          <a:xfrm>
            <a:off x="1566863" y="3430588"/>
            <a:ext cx="1384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3.png" descr="/Users/CDEB/Pictures/3.png"/>
          <p:cNvPicPr>
            <a:picLocks noChangeAspect="1"/>
          </p:cNvPicPr>
          <p:nvPr userDrawn="1"/>
        </p:nvPicPr>
        <p:blipFill>
          <a:blip r:embed="rId9" r:link="rId10"/>
          <a:srcRect/>
          <a:stretch>
            <a:fillRect/>
          </a:stretch>
        </p:blipFill>
        <p:spPr bwMode="auto">
          <a:xfrm>
            <a:off x="1566863" y="6400800"/>
            <a:ext cx="207168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5172" r:id="rId1"/>
    <p:sldLayoutId id="2147485173" r:id="rId2"/>
    <p:sldLayoutId id="2147485174" r:id="rId3"/>
    <p:sldLayoutId id="2147485175" r:id="rId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35CBFA07-D10C-4F24-AC11-1682A4B8C95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133350" y="6494463"/>
            <a:ext cx="276225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000">
                <a:solidFill>
                  <a:srgbClr val="7F7F7F"/>
                </a:solidFill>
                <a:latin typeface="Verdana" pitchFamily="-60" charset="0"/>
                <a:ea typeface="ヒラギノ角ゴ Pro W3" pitchFamily="-60" charset="-128"/>
              </a:rPr>
              <a:t>Gobierno de Chile / Ministerio de Salud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6" r:id="rId1"/>
    <p:sldLayoutId id="2147485177" r:id="rId2"/>
    <p:sldLayoutId id="2147485185" r:id="rId3"/>
    <p:sldLayoutId id="2147485178" r:id="rId4"/>
    <p:sldLayoutId id="2147485186" r:id="rId5"/>
    <p:sldLayoutId id="2147485179" r:id="rId6"/>
    <p:sldLayoutId id="2147485180" r:id="rId7"/>
    <p:sldLayoutId id="2147485181" r:id="rId8"/>
    <p:sldLayoutId id="2147485182" r:id="rId9"/>
    <p:sldLayoutId id="2147485183" r:id="rId10"/>
    <p:sldLayoutId id="2147485184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4339" name="logoMINSAL.jpg" descr="/Users/CDEB/Desktop/logoMINSAL.jpg"/>
          <p:cNvPicPr>
            <a:picLocks noChangeAspect="1"/>
          </p:cNvPicPr>
          <p:nvPr userDrawn="1"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7153275" y="2286000"/>
            <a:ext cx="19907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ea typeface="ヒラギノ角ゴ Pro W3" pitchFamily="-60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43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7" r:id="rId1"/>
    <p:sldLayoutId id="2147485188" r:id="rId2"/>
    <p:sldLayoutId id="2147485189" r:id="rId3"/>
    <p:sldLayoutId id="2147485190" r:id="rId4"/>
    <p:sldLayoutId id="2147485191" r:id="rId5"/>
    <p:sldLayoutId id="2147485192" r:id="rId6"/>
    <p:sldLayoutId id="2147485193" r:id="rId7"/>
    <p:sldLayoutId id="2147485194" r:id="rId8"/>
    <p:sldLayoutId id="2147485195" r:id="rId9"/>
    <p:sldLayoutId id="2147485196" r:id="rId10"/>
    <p:sldLayoutId id="2147485197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4339" name="logoMINSAL.jpg" descr="/Users/CDEB/Desktop/logoMINSAL.jpg"/>
          <p:cNvPicPr>
            <a:picLocks noChangeAspect="1"/>
          </p:cNvPicPr>
          <p:nvPr userDrawn="1"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7153275" y="2286000"/>
            <a:ext cx="19907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ea typeface="ヒラギノ角ゴ Pro W3" pitchFamily="-60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43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534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99" r:id="rId1"/>
    <p:sldLayoutId id="2147485200" r:id="rId2"/>
    <p:sldLayoutId id="2147485201" r:id="rId3"/>
    <p:sldLayoutId id="2147485202" r:id="rId4"/>
    <p:sldLayoutId id="2147485203" r:id="rId5"/>
    <p:sldLayoutId id="2147485204" r:id="rId6"/>
    <p:sldLayoutId id="2147485205" r:id="rId7"/>
    <p:sldLayoutId id="2147485206" r:id="rId8"/>
    <p:sldLayoutId id="2147485207" r:id="rId9"/>
    <p:sldLayoutId id="2147485208" r:id="rId10"/>
    <p:sldLayoutId id="2147485209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 txBox="1">
            <a:spLocks/>
          </p:cNvSpPr>
          <p:nvPr/>
        </p:nvSpPr>
        <p:spPr bwMode="auto">
          <a:xfrm>
            <a:off x="0" y="1852042"/>
            <a:ext cx="88026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 2016</a:t>
            </a:r>
            <a:endParaRPr lang="es-ES_tradnl" sz="6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sym typeface="Verdana Bold" charset="0"/>
            </a:endParaRPr>
          </a:p>
        </p:txBody>
      </p:sp>
      <p:sp>
        <p:nvSpPr>
          <p:cNvPr id="28675" name="Subtitle 2"/>
          <p:cNvSpPr txBox="1">
            <a:spLocks/>
          </p:cNvSpPr>
          <p:nvPr/>
        </p:nvSpPr>
        <p:spPr bwMode="auto">
          <a:xfrm>
            <a:off x="457200" y="2667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endParaRPr lang="es-ES_tradnl" sz="2400">
              <a:solidFill>
                <a:srgbClr val="FFFFFF"/>
              </a:solidFill>
              <a:latin typeface="Verdana" pitchFamily="34" charset="0"/>
              <a:sym typeface="Verdana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240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8436" name="Subtitle 2"/>
          <p:cNvSpPr txBox="1">
            <a:spLocks/>
          </p:cNvSpPr>
          <p:nvPr/>
        </p:nvSpPr>
        <p:spPr bwMode="auto">
          <a:xfrm>
            <a:off x="3023828" y="5589240"/>
            <a:ext cx="612017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EU. </a:t>
            </a:r>
            <a:r>
              <a:rPr lang="es-CL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Sidia</a:t>
            </a: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 </a:t>
            </a: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Matus F.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Departamento GES y Redes de Alta Complejidad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24 de junio 2016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ヒラギノ角ゴ Pro W3"/>
              <a:cs typeface="ヒラギノ角ゴ Pro W3"/>
              <a:sym typeface="Verdana" pitchFamily="34" charset="0"/>
            </a:endParaRP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ヒラギノ角ゴ Pro W3"/>
                <a:cs typeface="ヒラギノ角ゴ Pro W3"/>
                <a:sym typeface="Verdana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ヒラギノ角ゴ Pro W3"/>
              <a:cs typeface="ヒラギノ角ゴ Pro W3"/>
              <a:sym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8574044"/>
              </p:ext>
            </p:extLst>
          </p:nvPr>
        </p:nvGraphicFramePr>
        <p:xfrm>
          <a:off x="1079612" y="764705"/>
          <a:ext cx="6096000" cy="5956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Estrella de 5 puntas 9"/>
          <p:cNvSpPr/>
          <p:nvPr/>
        </p:nvSpPr>
        <p:spPr>
          <a:xfrm>
            <a:off x="3347864" y="980728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strella de 5 puntas 10"/>
          <p:cNvSpPr/>
          <p:nvPr/>
        </p:nvSpPr>
        <p:spPr>
          <a:xfrm>
            <a:off x="3354382" y="1232756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Estrella de 5 puntas 11"/>
          <p:cNvSpPr/>
          <p:nvPr/>
        </p:nvSpPr>
        <p:spPr>
          <a:xfrm>
            <a:off x="3347864" y="2096852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Estrella de 5 puntas 12"/>
          <p:cNvSpPr/>
          <p:nvPr/>
        </p:nvSpPr>
        <p:spPr>
          <a:xfrm>
            <a:off x="3347864" y="3212976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33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428359406"/>
              </p:ext>
            </p:extLst>
          </p:nvPr>
        </p:nvGraphicFramePr>
        <p:xfrm>
          <a:off x="1079612" y="764705"/>
          <a:ext cx="6096000" cy="5956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strella de 5 puntas 6"/>
          <p:cNvSpPr/>
          <p:nvPr/>
        </p:nvSpPr>
        <p:spPr>
          <a:xfrm>
            <a:off x="3347864" y="1124744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strella de 5 puntas 7"/>
          <p:cNvSpPr/>
          <p:nvPr/>
        </p:nvSpPr>
        <p:spPr>
          <a:xfrm>
            <a:off x="3311860" y="1844824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strella de 5 puntas 8"/>
          <p:cNvSpPr/>
          <p:nvPr/>
        </p:nvSpPr>
        <p:spPr>
          <a:xfrm>
            <a:off x="3362446" y="5301208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strella de 5 puntas 9"/>
          <p:cNvSpPr/>
          <p:nvPr/>
        </p:nvSpPr>
        <p:spPr>
          <a:xfrm>
            <a:off x="3317445" y="5902097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28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413792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 renal crónica etapa 4 y 5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184287"/>
              </p:ext>
            </p:extLst>
          </p:nvPr>
        </p:nvGraphicFramePr>
        <p:xfrm>
          <a:off x="152400" y="1615587"/>
          <a:ext cx="8848092" cy="449697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411488"/>
                <a:gridCol w="3132348"/>
                <a:gridCol w="2304256"/>
              </a:tblGrid>
              <a:tr h="444247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  <a:p>
                      <a:pPr algn="ctr"/>
                      <a:endParaRPr lang="es-C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67921">
                <a:tc>
                  <a:txBody>
                    <a:bodyPr/>
                    <a:lstStyle/>
                    <a:p>
                      <a:pPr algn="ctr"/>
                      <a:endParaRPr lang="es-CL" sz="2000" dirty="0" smtClean="0"/>
                    </a:p>
                    <a:p>
                      <a:pPr algn="ctr"/>
                      <a:r>
                        <a:rPr lang="es-CL" sz="2000" dirty="0" smtClean="0"/>
                        <a:t>Nuevo grupo de prestaciones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sz="2000" dirty="0" smtClean="0"/>
                    </a:p>
                    <a:p>
                      <a:pPr algn="ctr"/>
                      <a:r>
                        <a:rPr lang="es-CL" sz="2000" dirty="0" smtClean="0"/>
                        <a:t>Nefrectomía donante cadáver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16124">
                <a:tc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Cambio</a:t>
                      </a:r>
                      <a:r>
                        <a:rPr lang="es-CL" sz="2000" baseline="0" dirty="0" smtClean="0"/>
                        <a:t> de nombre  de la intervención sanitaria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Profilaxis </a:t>
                      </a:r>
                      <a:r>
                        <a:rPr lang="es-CL" sz="2000" dirty="0" err="1" smtClean="0"/>
                        <a:t>citomegalovirus</a:t>
                      </a:r>
                      <a:r>
                        <a:rPr lang="es-CL" sz="2000" dirty="0" smtClean="0"/>
                        <a:t> alto riesgo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Tratamiento </a:t>
                      </a:r>
                      <a:r>
                        <a:rPr lang="es-CL" sz="2000" dirty="0" err="1" smtClean="0"/>
                        <a:t>citomegalovirus</a:t>
                      </a:r>
                      <a:r>
                        <a:rPr lang="es-CL" sz="2000" dirty="0" smtClean="0"/>
                        <a:t> alto riesgo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4173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Cambio</a:t>
                      </a:r>
                      <a:r>
                        <a:rPr lang="es-CL" sz="2000" baseline="0" dirty="0" smtClean="0"/>
                        <a:t> de nombre  de la intervención sanitaria</a:t>
                      </a:r>
                      <a:endParaRPr lang="es-CL" sz="2000" dirty="0" smtClean="0"/>
                    </a:p>
                    <a:p>
                      <a:pPr algn="l"/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Profilaxis </a:t>
                      </a:r>
                      <a:r>
                        <a:rPr lang="es-CL" sz="2000" dirty="0" err="1" smtClean="0"/>
                        <a:t>citomegalovirus</a:t>
                      </a:r>
                      <a:r>
                        <a:rPr lang="es-CL" sz="2000" dirty="0" smtClean="0"/>
                        <a:t> bajo riesgo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Tratamiento </a:t>
                      </a:r>
                      <a:r>
                        <a:rPr lang="es-CL" sz="2000" dirty="0" err="1" smtClean="0"/>
                        <a:t>citomegalovirus</a:t>
                      </a:r>
                      <a:r>
                        <a:rPr lang="es-CL" sz="2000" dirty="0" smtClean="0"/>
                        <a:t> bajo riesgo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61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Cardiopatías congénitas operables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76101"/>
              </p:ext>
            </p:extLst>
          </p:nvPr>
        </p:nvGraphicFramePr>
        <p:xfrm>
          <a:off x="463238" y="1886567"/>
          <a:ext cx="8177214" cy="366952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463144"/>
                <a:gridCol w="2988332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Nueva patología incorporada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Se agrega nueva patología: "Wolf Parkinson White"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 garantía de acceso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Con confirmación diagnóstica, tendrá acceso a tratamiento. Incluye </a:t>
                      </a:r>
                      <a:r>
                        <a:rPr lang="es-CL" sz="2000" dirty="0" err="1" smtClean="0"/>
                        <a:t>reintervenciones</a:t>
                      </a:r>
                      <a:r>
                        <a:rPr lang="es-CL" sz="2000" dirty="0" smtClean="0"/>
                        <a:t>.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Con confirmación diagnóstica, tendrá acceso a tratamiento. Incluye </a:t>
                      </a:r>
                      <a:r>
                        <a:rPr lang="es-CL" sz="2000" dirty="0" err="1" smtClean="0"/>
                        <a:t>reintervenciones</a:t>
                      </a:r>
                      <a:r>
                        <a:rPr lang="es-CL" sz="2000" dirty="0" smtClean="0"/>
                        <a:t> (se incluyen casos de personas mayores de 15 años)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cervicouterino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271527"/>
              </p:ext>
            </p:extLst>
          </p:nvPr>
        </p:nvGraphicFramePr>
        <p:xfrm>
          <a:off x="463238" y="1739691"/>
          <a:ext cx="8177214" cy="366952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Modificación de la garantía</a:t>
                      </a:r>
                      <a:r>
                        <a:rPr lang="es-CL" sz="2000" baseline="0" dirty="0" smtClean="0"/>
                        <a:t> de acceso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Toda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mujer </a:t>
                      </a:r>
                      <a:r>
                        <a:rPr lang="es-CL" sz="2000" dirty="0" smtClean="0"/>
                        <a:t>beneficiaria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 </a:t>
                      </a:r>
                    </a:p>
                    <a:p>
                      <a:r>
                        <a:rPr lang="es-CL" sz="2000" dirty="0" smtClean="0"/>
                        <a:t>Todo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beneficiario </a:t>
                      </a:r>
                      <a:endParaRPr lang="es-CL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 de la garantía  de oportunidad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 Tamizaje: Resultado con informe de examen de PAP para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mujeres</a:t>
                      </a:r>
                      <a:r>
                        <a:rPr lang="es-CL" sz="2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CL" sz="2000" dirty="0" smtClean="0"/>
                        <a:t>de 25 y menor de 65 años dentro de 30 días desde la indicación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Tamizaje: Resultado con informe de examen de PAP para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beneficiarios de </a:t>
                      </a:r>
                      <a:r>
                        <a:rPr lang="es-CL" sz="2000" dirty="0" smtClean="0"/>
                        <a:t>25 y menor de 65 años dentro de 30 días desde la indicación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9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44624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Alivio del dolor y cuidados paliativos por cáncer avanzado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671397"/>
              </p:ext>
            </p:extLst>
          </p:nvPr>
        </p:nvGraphicFramePr>
        <p:xfrm>
          <a:off x="143508" y="993941"/>
          <a:ext cx="8820980" cy="563941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16224"/>
                <a:gridCol w="3429272"/>
                <a:gridCol w="3375484"/>
              </a:tblGrid>
              <a:tr h="444247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796113">
                <a:tc>
                  <a:txBody>
                    <a:bodyPr/>
                    <a:lstStyle/>
                    <a:p>
                      <a:endParaRPr lang="es-C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C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C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C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C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Cambio de definición</a:t>
                      </a:r>
                      <a:endParaRPr lang="es-C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Consisten en la asistencia integral y activa al paciente y a su entorno, por un equipo </a:t>
                      </a:r>
                      <a:r>
                        <a:rPr lang="es-CL" dirty="0" err="1" smtClean="0"/>
                        <a:t>multiprofesional</a:t>
                      </a:r>
                      <a:r>
                        <a:rPr lang="es-CL" dirty="0" smtClean="0"/>
                        <a:t>, cuando no hay posibilidad de curación del cáncer y en que el objetivo esencial del tratamiento ya no consiste en prolongar la vida, sino en asegurar la máxima calidad de vida posible tanto al paciente como a su familia.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Consiste en la asistencia integral y activa al paciente y a su entorno, por un equipo </a:t>
                      </a:r>
                      <a:r>
                        <a:rPr lang="es-CL" dirty="0" err="1" smtClean="0"/>
                        <a:t>multiprofesional</a:t>
                      </a:r>
                      <a:r>
                        <a:rPr lang="es-CL" dirty="0" smtClean="0"/>
                        <a:t>, siendo el objetivo esencial del tratamiento asegurar la máxima calidad de vida posible tanto al paciente como a su familia, ya sea en </a:t>
                      </a:r>
                      <a:r>
                        <a:rPr lang="es-CL" b="1" dirty="0" smtClean="0">
                          <a:solidFill>
                            <a:srgbClr val="FF0000"/>
                          </a:solidFill>
                        </a:rPr>
                        <a:t>cáncer progresivo o no progresivo. </a:t>
                      </a:r>
                      <a:endParaRPr lang="es-CL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05589">
                <a:tc>
                  <a:txBody>
                    <a:bodyPr/>
                    <a:lstStyle/>
                    <a:p>
                      <a:r>
                        <a:rPr lang="es-C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Modificación patologías incorporadas</a:t>
                      </a:r>
                      <a:endParaRPr lang="es-C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Todo cáncer avanzado o terminal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Todo cáncer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354939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es-C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s-C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Nuevo grupo de prestaciones</a:t>
                      </a:r>
                      <a:endParaRPr lang="es-C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1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Tratamiento integral por Alivio del Dolor sin Cáncer Progresivo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98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de mama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222836"/>
              </p:ext>
            </p:extLst>
          </p:nvPr>
        </p:nvGraphicFramePr>
        <p:xfrm>
          <a:off x="463238" y="1739691"/>
          <a:ext cx="8177214" cy="185752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 de la garantía  de oportunidad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 Tratamiento:</a:t>
                      </a:r>
                    </a:p>
                    <a:p>
                      <a:r>
                        <a:rPr lang="es-CL" sz="2000" dirty="0" smtClean="0"/>
                        <a:t>Primario: Dentro de 30 días desde confirmación diagnóstica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Tratamiento:</a:t>
                      </a:r>
                    </a:p>
                    <a:p>
                      <a:r>
                        <a:rPr lang="es-CL" sz="2000" dirty="0" smtClean="0"/>
                        <a:t>Primario: Dentro de 30 días desde la </a:t>
                      </a:r>
                      <a:r>
                        <a:rPr lang="es-CL" sz="2000" b="1" dirty="0" err="1" smtClean="0">
                          <a:solidFill>
                            <a:srgbClr val="FF0000"/>
                          </a:solidFill>
                        </a:rPr>
                        <a:t>etapificación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s-CL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5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 quirúrgico de cataratas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043797"/>
              </p:ext>
            </p:extLst>
          </p:nvPr>
        </p:nvGraphicFramePr>
        <p:xfrm>
          <a:off x="463238" y="1886567"/>
          <a:ext cx="8177214" cy="295169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B w="48000" cap="flat" cmpd="thickThin" algn="ctr">
                      <a:noFill/>
                      <a:prstDash val="solid"/>
                    </a:lnB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 rowSpan="2"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Desagregación intervención sanitaria</a:t>
                      </a:r>
                      <a:endParaRPr lang="es-CL" sz="2000" dirty="0"/>
                    </a:p>
                  </a:txBody>
                  <a:tcPr>
                    <a:lnR w="6350" cap="rnd" cmpd="sng" algn="ctr">
                      <a:noFill/>
                      <a:prstDash val="solid"/>
                    </a:ln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4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4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Intervención Quirúrgica Integral Cataratas</a:t>
                      </a:r>
                    </a:p>
                    <a:p>
                      <a:endParaRPr lang="es-CL" sz="2400" dirty="0"/>
                    </a:p>
                  </a:txBody>
                  <a:tcPr>
                    <a:lnL w="6350" cap="rnd" cmpd="sng" algn="ctr">
                      <a:noFill/>
                      <a:prstDash val="solid"/>
                    </a:lnL>
                    <a:lnR w="6350" cap="rnd" cmpd="sng" algn="ctr">
                      <a:noFill/>
                      <a:prstDash val="solid"/>
                    </a:lnR>
                    <a:lnT w="48000" cap="flat" cmpd="thickThin" algn="ctr">
                      <a:noFill/>
                      <a:prstDash val="solid"/>
                    </a:lnT>
                    <a:lnB w="635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Intervención Quirúrgica Integral Cataratas</a:t>
                      </a:r>
                      <a:endParaRPr lang="es-CL" sz="2000" dirty="0"/>
                    </a:p>
                  </a:txBody>
                  <a:tcPr>
                    <a:lnL w="6350" cap="rnd" cmpd="sng" algn="ctr">
                      <a:noFill/>
                      <a:prstDash val="solid"/>
                    </a:lnL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R w="6350" cap="rnd" cmpd="sng" algn="ctr">
                      <a:noFill/>
                      <a:prstDash val="solid"/>
                    </a:ln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6350" cap="rnd" cmpd="sng" algn="ctr">
                      <a:noFill/>
                      <a:prstDash val="solid"/>
                    </a:lnL>
                    <a:lnR w="6350" cap="rnd" cmpd="sng" algn="ctr">
                      <a:noFill/>
                      <a:prstDash val="solid"/>
                    </a:lnR>
                    <a:lnT w="6350" cap="rnd" cmpd="sng" algn="ctr">
                      <a:noFill/>
                      <a:prstDash val="solid"/>
                    </a:lnT>
                    <a:lnB w="635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Intervención Quirúrgica Integral Cataratas menor de 3 años</a:t>
                      </a:r>
                      <a:endParaRPr lang="es-CL" sz="2000" dirty="0"/>
                    </a:p>
                  </a:txBody>
                  <a:tcPr>
                    <a:lnL w="6350" cap="rnd" cmpd="sng" algn="ctr">
                      <a:noFill/>
                      <a:prstDash val="solid"/>
                    </a:lnL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9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en personas menores de 15 años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70650"/>
              </p:ext>
            </p:extLst>
          </p:nvPr>
        </p:nvGraphicFramePr>
        <p:xfrm>
          <a:off x="463238" y="1090263"/>
          <a:ext cx="8177214" cy="459840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308562"/>
                <a:gridCol w="2592288"/>
                <a:gridCol w="3276364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Nueva patología incorporada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Tumores del Sistema Nervioso Central de crecimiento rápido (que requieren tratamiento con quimioterapia y/o radioterapia)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 row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8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8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8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8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dirty="0" smtClean="0"/>
                        <a:t>Desagregación intervención sanitaria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cáncer 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leucemia cáncer 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tumores solidos cáncer 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linfoma cáncer 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de testículo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441613"/>
              </p:ext>
            </p:extLst>
          </p:nvPr>
        </p:nvGraphicFramePr>
        <p:xfrm>
          <a:off x="463238" y="2101706"/>
          <a:ext cx="8177214" cy="247942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524586"/>
                <a:gridCol w="2926890"/>
                <a:gridCol w="2725738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Desagregación intervención</a:t>
                      </a:r>
                      <a:r>
                        <a:rPr lang="es-CL" baseline="0" dirty="0" smtClean="0"/>
                        <a:t> sanitaria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Radioterapia Cáncer de Testículo</a:t>
                      </a:r>
                      <a:endParaRPr lang="es-CL" dirty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Radioterapia Cáncer de Testículo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Radioterapia Paliativa Cáncer de Testículo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3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936340"/>
          </a:xfrm>
        </p:spPr>
        <p:txBody>
          <a:bodyPr/>
          <a:lstStyle/>
          <a:p>
            <a:r>
              <a:rPr lang="es-C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Programa video conferencia</a:t>
            </a:r>
            <a:endParaRPr lang="es-C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9854" y="1304764"/>
            <a:ext cx="8177213" cy="5076564"/>
          </a:xfrm>
        </p:spPr>
        <p:txBody>
          <a:bodyPr/>
          <a:lstStyle/>
          <a:p>
            <a:r>
              <a:rPr lang="es-CL" sz="3200" dirty="0" smtClean="0">
                <a:latin typeface="+mn-lt"/>
              </a:rPr>
              <a:t>Bienvenida Dr. Jorge Lastra</a:t>
            </a:r>
          </a:p>
          <a:p>
            <a:r>
              <a:rPr lang="es-CL" sz="3200" dirty="0" smtClean="0">
                <a:latin typeface="+mn-lt"/>
              </a:rPr>
              <a:t>Decreto N°3: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+mn-lt"/>
              </a:rPr>
              <a:t>Cambios GES.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+mn-lt"/>
              </a:rPr>
              <a:t>Cambios SIGGES.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_tradnl" dirty="0" smtClean="0">
                <a:latin typeface="+mn-lt"/>
              </a:rPr>
              <a:t>Telemedicina en GES.</a:t>
            </a:r>
            <a:endParaRPr lang="es-CL" dirty="0" smtClean="0">
              <a:latin typeface="+mn-lt"/>
            </a:endParaRPr>
          </a:p>
          <a:p>
            <a:r>
              <a:rPr lang="es-ES_tradnl" sz="3200" dirty="0" smtClean="0">
                <a:latin typeface="+mn-lt"/>
              </a:rPr>
              <a:t>Retraso GES-Instrucciones – Sub secretaría de redes </a:t>
            </a:r>
            <a:r>
              <a:rPr lang="es-ES_tradnl" sz="2400" dirty="0" smtClean="0">
                <a:latin typeface="+mn-lt"/>
              </a:rPr>
              <a:t>(Ord. Nº1800)</a:t>
            </a:r>
          </a:p>
          <a:p>
            <a:r>
              <a:rPr lang="es-ES_tradnl" sz="3200" dirty="0" smtClean="0">
                <a:latin typeface="+mn-lt"/>
              </a:rPr>
              <a:t>Consultas de la Red.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Linfomas en personas de 15 años y más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079369"/>
              </p:ext>
            </p:extLst>
          </p:nvPr>
        </p:nvGraphicFramePr>
        <p:xfrm>
          <a:off x="463238" y="1739691"/>
          <a:ext cx="8177214" cy="269742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50539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 de garantía de oportunidad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Quimioterapia: dentro de 10 días desde </a:t>
                      </a:r>
                      <a:r>
                        <a:rPr lang="es-CL" sz="2000" dirty="0" smtClean="0">
                          <a:solidFill>
                            <a:srgbClr val="FF0000"/>
                          </a:solidFill>
                        </a:rPr>
                        <a:t>confirmación diagnóstica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Quimioterapia: dentro de 10 días desde </a:t>
                      </a:r>
                      <a:r>
                        <a:rPr lang="es-CL" sz="2000" dirty="0" err="1" smtClean="0">
                          <a:solidFill>
                            <a:srgbClr val="FF0000"/>
                          </a:solidFill>
                        </a:rPr>
                        <a:t>etapificación</a:t>
                      </a:r>
                      <a:endParaRPr lang="es-CL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3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Síndrome de inmunodeficiencia adquirida VIH/SIDA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316040"/>
              </p:ext>
            </p:extLst>
          </p:nvPr>
        </p:nvGraphicFramePr>
        <p:xfrm>
          <a:off x="463238" y="1739691"/>
          <a:ext cx="8177214" cy="269742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50539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Cambio</a:t>
                      </a:r>
                      <a:r>
                        <a:rPr lang="es-CL" sz="2000" baseline="0" dirty="0" smtClean="0"/>
                        <a:t> de nombre de la intervención sanitaria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>
                          <a:solidFill>
                            <a:schemeClr val="tx1"/>
                          </a:solidFill>
                        </a:rPr>
                        <a:t>Seguimiento personas VIH adultos (+) sin tratamiento antiretroviral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>
                          <a:solidFill>
                            <a:schemeClr val="tx1"/>
                          </a:solidFill>
                        </a:rPr>
                        <a:t>Seguimiento personas VIH (+) sin tratamiento antiretroviral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8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Colecistectomía preventiva del cáncer de vesícula en personas de 35 a 49 años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994167"/>
              </p:ext>
            </p:extLst>
          </p:nvPr>
        </p:nvGraphicFramePr>
        <p:xfrm>
          <a:off x="1655676" y="2024844"/>
          <a:ext cx="5451476" cy="272965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3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50539">
                <a:tc>
                  <a:txBody>
                    <a:bodyPr/>
                    <a:lstStyle/>
                    <a:p>
                      <a:endParaRPr lang="es-CL" sz="2400" dirty="0" smtClean="0"/>
                    </a:p>
                    <a:p>
                      <a:endParaRPr lang="es-CL" sz="2400" dirty="0" smtClean="0"/>
                    </a:p>
                    <a:p>
                      <a:r>
                        <a:rPr lang="es-CL" sz="2400" dirty="0" smtClean="0"/>
                        <a:t>Nueva patología incorporada</a:t>
                      </a:r>
                      <a:endParaRPr lang="es-CL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4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4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/>
                        <a:t>Pólipo mayor o igual a 1 cm</a:t>
                      </a:r>
                    </a:p>
                    <a:p>
                      <a:endParaRPr lang="es-CL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0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80628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gástrico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968290"/>
              </p:ext>
            </p:extLst>
          </p:nvPr>
        </p:nvGraphicFramePr>
        <p:xfrm>
          <a:off x="319222" y="728701"/>
          <a:ext cx="8177214" cy="61264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308562"/>
                <a:gridCol w="2520280"/>
                <a:gridCol w="3348372"/>
              </a:tblGrid>
              <a:tr h="434609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869218">
                <a:tc>
                  <a:txBody>
                    <a:bodyPr/>
                    <a:lstStyle/>
                    <a:p>
                      <a:r>
                        <a:rPr lang="es-CL" dirty="0" smtClean="0"/>
                        <a:t>Nueva garantía</a:t>
                      </a:r>
                      <a:r>
                        <a:rPr lang="es-CL" baseline="0" dirty="0" smtClean="0"/>
                        <a:t>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adyuvante: dentro de 30 días desde la indicación médica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29984"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Desagregación intervención sanitaria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Intervención Quirúrgica Gastrectomía Cáncer Gástrico Incipiente Laparoscopía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Intervención Quirúrgica Gastrectomía Subtotal Cáncer Gástrico Incipiente Laparoscopía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29984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Intervención Quirúrgica Gastrectomía Total Cáncer Gástrico Incipiente Laparoscopía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29984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Desagregación intervención sanitaria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Intervención Quirúrgica Gastrectomía Cáncer Gástrico Incipiente Laparotomía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Intervención Quirúrgica Gastrectomía Total Cáncer Gástrico Incipiente Laparotomía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05322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Intervención Quirúrgica Gastrectomía Subtotal Cáncer Gástrico Incipiente Laparotomía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6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80628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gástrico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443736"/>
              </p:ext>
            </p:extLst>
          </p:nvPr>
        </p:nvGraphicFramePr>
        <p:xfrm>
          <a:off x="319222" y="800708"/>
          <a:ext cx="7997691" cy="583211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097307"/>
                <a:gridCol w="4900384"/>
              </a:tblGrid>
              <a:tr h="352178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616312">
                <a:tc>
                  <a:txBody>
                    <a:bodyPr/>
                    <a:lstStyle/>
                    <a:p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Radioterapia Externa Cáncer Gástrico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93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Exámenes durante quimioterapia pre operatoria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93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Exámenes durante quimioterapia post operatoria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93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Quimioterapia </a:t>
                      </a:r>
                      <a:r>
                        <a:rPr lang="pt-BR" dirty="0" err="1" smtClean="0"/>
                        <a:t>pre</a:t>
                      </a:r>
                      <a:r>
                        <a:rPr lang="pt-BR" dirty="0" smtClean="0"/>
                        <a:t> </a:t>
                      </a:r>
                      <a:r>
                        <a:rPr lang="pt-BR" dirty="0" err="1" smtClean="0"/>
                        <a:t>operatoria</a:t>
                      </a:r>
                      <a:r>
                        <a:rPr lang="pt-BR" dirty="0" smtClean="0"/>
                        <a:t> para T4 y O N+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93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Quimioterapia post </a:t>
                      </a:r>
                      <a:r>
                        <a:rPr lang="pt-BR" dirty="0" err="1" smtClean="0"/>
                        <a:t>operatoria</a:t>
                      </a:r>
                      <a:r>
                        <a:rPr lang="pt-BR" dirty="0" smtClean="0"/>
                        <a:t> para T4, O N+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93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Quimioterapia post operatoria Mac Donald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931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Quimioterapia post operatoria </a:t>
                      </a:r>
                      <a:r>
                        <a:rPr lang="es-CL" dirty="0" err="1" smtClean="0"/>
                        <a:t>Ccap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80628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de próstata en personas de 15 años  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165375"/>
              </p:ext>
            </p:extLst>
          </p:nvPr>
        </p:nvGraphicFramePr>
        <p:xfrm>
          <a:off x="319222" y="1034560"/>
          <a:ext cx="8177214" cy="572412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344566"/>
                <a:gridCol w="2844316"/>
                <a:gridCol w="2988332"/>
              </a:tblGrid>
              <a:tr h="515344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878777">
                <a:tc>
                  <a:txBody>
                    <a:bodyPr/>
                    <a:lstStyle/>
                    <a:p>
                      <a:r>
                        <a:rPr lang="es-CL" dirty="0" smtClean="0"/>
                        <a:t>Modificación</a:t>
                      </a:r>
                      <a:r>
                        <a:rPr lang="es-CL" baseline="0" dirty="0" smtClean="0"/>
                        <a:t> garantía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Dentro de 60 días desde la </a:t>
                      </a:r>
                      <a:r>
                        <a:rPr lang="es-CL" dirty="0" err="1" smtClean="0"/>
                        <a:t>etapificación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rgbClr val="FF0000"/>
                          </a:solidFill>
                        </a:rPr>
                        <a:t>Tratamiento Primario: </a:t>
                      </a:r>
                      <a:r>
                        <a:rPr lang="es-CL" dirty="0" smtClean="0"/>
                        <a:t>Dentro de 60 días desde la </a:t>
                      </a:r>
                      <a:r>
                        <a:rPr lang="es-CL" dirty="0" err="1" smtClean="0"/>
                        <a:t>etapificación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878777">
                <a:tc>
                  <a:txBody>
                    <a:bodyPr/>
                    <a:lstStyle/>
                    <a:p>
                      <a:r>
                        <a:rPr lang="es-CL" dirty="0" smtClean="0"/>
                        <a:t>Nueva garantía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rgbClr val="FF0000"/>
                          </a:solidFill>
                        </a:rPr>
                        <a:t>Tratamiento adyuvante: </a:t>
                      </a:r>
                      <a:r>
                        <a:rPr lang="es-CL" dirty="0" smtClean="0"/>
                        <a:t>dentro de 30 días desde la indicación médica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859882"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Desagregación intervención sanitaria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Radioterapia Cáncer de Próstata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Radioterapia Cáncer de Próstata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859882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Radioterapia Paliativa Cáncer de Próstata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45814">
                <a:tc>
                  <a:txBody>
                    <a:bodyPr/>
                    <a:lstStyle/>
                    <a:p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err="1" smtClean="0"/>
                        <a:t>Braquiterapia</a:t>
                      </a:r>
                      <a:r>
                        <a:rPr lang="es-CL" dirty="0" smtClean="0"/>
                        <a:t> Cáncer de Próstata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5476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Quimioterapia para </a:t>
                      </a:r>
                      <a:r>
                        <a:rPr lang="es-CL" dirty="0" err="1" smtClean="0"/>
                        <a:t>hormonorefractarios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3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 pulmonar obstructiva crónica de tratamiento ambulatorio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077198"/>
              </p:ext>
            </p:extLst>
          </p:nvPr>
        </p:nvGraphicFramePr>
        <p:xfrm>
          <a:off x="463238" y="1886567"/>
          <a:ext cx="8177214" cy="295169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glosa</a:t>
                      </a:r>
                      <a:endParaRPr lang="es-CL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EPOC  alto riesgo</a:t>
                      </a:r>
                      <a:endParaRPr lang="es-CL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EPOC alto riesgo nivel terciario</a:t>
                      </a:r>
                      <a:endParaRPr lang="es-CL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Tratamiento EPOC  bajo</a:t>
                      </a:r>
                      <a:r>
                        <a:rPr lang="es-CL" baseline="0" dirty="0" smtClean="0"/>
                        <a:t> </a:t>
                      </a:r>
                      <a:r>
                        <a:rPr lang="es-CL" dirty="0" smtClean="0"/>
                        <a:t>riesgo</a:t>
                      </a:r>
                    </a:p>
                    <a:p>
                      <a:endParaRPr lang="es-CL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EPOC bajo riesgo nivel primario</a:t>
                      </a:r>
                      <a:endParaRPr lang="es-CL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5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44624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Asma bronquial moderada y grave en menores de 15 años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10737"/>
              </p:ext>
            </p:extLst>
          </p:nvPr>
        </p:nvGraphicFramePr>
        <p:xfrm>
          <a:off x="188404" y="1502174"/>
          <a:ext cx="8704076" cy="420736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439380"/>
                <a:gridCol w="3060340"/>
                <a:gridCol w="3204356"/>
              </a:tblGrid>
              <a:tr h="44424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67921">
                <a:tc>
                  <a:txBody>
                    <a:bodyPr/>
                    <a:lstStyle/>
                    <a:p>
                      <a:endParaRPr lang="es-C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C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Modificación de la glosa</a:t>
                      </a:r>
                      <a:endParaRPr lang="es-CL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Confirmación Asma Bronquial 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Confirmación Asma Bronquial en menores de 15 años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nivel primario</a:t>
                      </a:r>
                      <a:endParaRPr lang="es-CL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4411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Modificación de la glosa</a:t>
                      </a:r>
                    </a:p>
                    <a:p>
                      <a:pPr algn="l"/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asma moderado estable </a:t>
                      </a:r>
                      <a:r>
                        <a:rPr lang="es-CL" b="1" dirty="0" smtClean="0">
                          <a:solidFill>
                            <a:srgbClr val="FF0000"/>
                          </a:solidFill>
                        </a:rPr>
                        <a:t>Atención Primaria </a:t>
                      </a:r>
                      <a:r>
                        <a:rPr lang="es-CL" dirty="0" smtClean="0"/>
                        <a:t>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2000" dirty="0" smtClean="0"/>
                        <a:t>Tratamiento asma moderado estable </a:t>
                      </a:r>
                      <a:r>
                        <a:rPr lang="es-CL" sz="2000" dirty="0" smtClean="0">
                          <a:solidFill>
                            <a:srgbClr val="FF0000"/>
                          </a:solidFill>
                        </a:rPr>
                        <a:t>nivel primario </a:t>
                      </a:r>
                      <a:r>
                        <a:rPr lang="es-CL" sz="2000" dirty="0" smtClean="0"/>
                        <a:t>en menores de 15 años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5471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Modificación de la glosa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Exacerbaciones </a:t>
                      </a:r>
                      <a:r>
                        <a:rPr lang="es-CL" b="1" dirty="0" smtClean="0">
                          <a:solidFill>
                            <a:srgbClr val="FF0000"/>
                          </a:solidFill>
                        </a:rPr>
                        <a:t>Atención Primaria </a:t>
                      </a:r>
                      <a:r>
                        <a:rPr lang="es-CL" dirty="0" smtClean="0"/>
                        <a:t>en menores de 15 años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Exacerbaciones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nivel primario</a:t>
                      </a:r>
                      <a:r>
                        <a:rPr lang="es-CL" sz="2000" b="1" dirty="0" smtClean="0"/>
                        <a:t> </a:t>
                      </a:r>
                      <a:r>
                        <a:rPr lang="es-CL" sz="2000" dirty="0" smtClean="0"/>
                        <a:t>en menores de 15 años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74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 médico en personas de 55 años y más con artrosis de cadera y/o rodilla, leve o moderada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53547"/>
              </p:ext>
            </p:extLst>
          </p:nvPr>
        </p:nvGraphicFramePr>
        <p:xfrm>
          <a:off x="463238" y="1886567"/>
          <a:ext cx="8177214" cy="348664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la glosa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artrosis nivel especialidad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de infiltración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 la glosa  (incorpora </a:t>
                      </a:r>
                      <a:r>
                        <a:rPr lang="es-C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Inhibidor selectivo de la </a:t>
                      </a:r>
                      <a:r>
                        <a:rPr lang="es-CL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ciclooxigenasa</a:t>
                      </a:r>
                      <a:r>
                        <a:rPr lang="es-C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-2) 	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Artrosis Nivel Primario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Tratamiento médico</a:t>
                      </a:r>
                      <a:endParaRPr lang="es-CL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6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Tumores primarios del sistema nervioso central en personas de 15 años o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857567"/>
              </p:ext>
            </p:extLst>
          </p:nvPr>
        </p:nvGraphicFramePr>
        <p:xfrm>
          <a:off x="463238" y="1477964"/>
          <a:ext cx="8177214" cy="459840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</a:t>
                      </a:r>
                      <a:r>
                        <a:rPr lang="es-CL" baseline="0" dirty="0" smtClean="0"/>
                        <a:t> de patologías </a:t>
                      </a:r>
                      <a:r>
                        <a:rPr lang="es-CL" baseline="0" dirty="0" err="1" smtClean="0"/>
                        <a:t>incoporadas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err="1" smtClean="0"/>
                        <a:t>Hemangioblastoma</a:t>
                      </a:r>
                      <a:r>
                        <a:rPr lang="es-CL" dirty="0" smtClean="0"/>
                        <a:t>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err="1" smtClean="0"/>
                        <a:t>Hemangioblastoma</a:t>
                      </a:r>
                      <a:r>
                        <a:rPr lang="es-CL" dirty="0" smtClean="0"/>
                        <a:t> encefálico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acromegalia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medicamentoso y seguimiento Acromegalia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Diabetes Insípida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y seguimiento Diabetes Insípida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Enfermedad de Cushing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Tratamiento y seguimiento Enfermedad de Cushing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3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cambios</a:t>
            </a:r>
            <a:endParaRPr lang="es-C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251" y="1412776"/>
            <a:ext cx="8177213" cy="4525962"/>
          </a:xfrm>
        </p:spPr>
        <p:txBody>
          <a:bodyPr/>
          <a:lstStyle/>
          <a:p>
            <a:r>
              <a:rPr lang="es-CL" sz="2800" dirty="0" smtClean="0"/>
              <a:t>Nuevas intervenciones sanitarias</a:t>
            </a:r>
          </a:p>
          <a:p>
            <a:r>
              <a:rPr lang="es-CL" sz="2800" dirty="0" smtClean="0"/>
              <a:t>Nuevos grupos de prestaciones</a:t>
            </a:r>
          </a:p>
          <a:p>
            <a:r>
              <a:rPr lang="es-CL" sz="2800" dirty="0" smtClean="0"/>
              <a:t>Cambio de nombre a la intervención sanitaria</a:t>
            </a:r>
          </a:p>
          <a:p>
            <a:r>
              <a:rPr lang="es-CL" sz="2800" dirty="0" smtClean="0"/>
              <a:t>Cambios en la definición</a:t>
            </a:r>
          </a:p>
          <a:p>
            <a:r>
              <a:rPr lang="es-CL" sz="2800" dirty="0" smtClean="0"/>
              <a:t>Desagregaciones</a:t>
            </a:r>
          </a:p>
          <a:p>
            <a:r>
              <a:rPr lang="es-CL" sz="2800" dirty="0" smtClean="0"/>
              <a:t>Agrupaciones</a:t>
            </a:r>
          </a:p>
          <a:p>
            <a:r>
              <a:rPr lang="es-CL" sz="2800" dirty="0" smtClean="0"/>
              <a:t>Modificación de glosa</a:t>
            </a:r>
          </a:p>
          <a:p>
            <a:r>
              <a:rPr lang="es-CL" sz="2800" dirty="0" smtClean="0"/>
              <a:t>Eliminaciones</a:t>
            </a:r>
          </a:p>
          <a:p>
            <a:endParaRPr lang="es-CL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 quirúrgico hernia núcleo pulposo lumbar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75830"/>
              </p:ext>
            </p:extLst>
          </p:nvPr>
        </p:nvGraphicFramePr>
        <p:xfrm>
          <a:off x="463238" y="1886567"/>
          <a:ext cx="8177214" cy="295169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</a:t>
                      </a:r>
                      <a:r>
                        <a:rPr lang="es-CL" baseline="0" dirty="0" smtClean="0"/>
                        <a:t> la glosa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Quirúrgico Hernia Núcleo Pulposo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Tratamiento Quirúrgico Hernia Núcleo Pulposo Lumbar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</a:t>
                      </a:r>
                      <a:r>
                        <a:rPr lang="es-CL" baseline="0" dirty="0" smtClean="0"/>
                        <a:t> la glosa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Seguimiento Hernia Núcleo Pulposo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Seguimiento Hernia Núcleo Pulposo Lumbar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7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Leucemia en personas de 15 años y más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523272"/>
              </p:ext>
            </p:extLst>
          </p:nvPr>
        </p:nvGraphicFramePr>
        <p:xfrm>
          <a:off x="1655676" y="2024844"/>
          <a:ext cx="5451476" cy="272965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3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50539">
                <a:tc>
                  <a:txBody>
                    <a:bodyPr/>
                    <a:lstStyle/>
                    <a:p>
                      <a:endParaRPr lang="es-CL" sz="2400" dirty="0" smtClean="0"/>
                    </a:p>
                    <a:p>
                      <a:r>
                        <a:rPr lang="es-CL" sz="2400" dirty="0" smtClean="0"/>
                        <a:t>Elimina patología incorporada el decreto 2013</a:t>
                      </a:r>
                      <a:endParaRPr lang="es-CL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4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err="1" smtClean="0"/>
                        <a:t>Mielofibrosis</a:t>
                      </a:r>
                      <a:r>
                        <a:rPr lang="es-CL" sz="2400" dirty="0" smtClean="0"/>
                        <a:t> (con metaplasma mieloide)</a:t>
                      </a:r>
                    </a:p>
                    <a:p>
                      <a:endParaRPr lang="es-CL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5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Urgencias odontológicas ambulatorias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627454"/>
              </p:ext>
            </p:extLst>
          </p:nvPr>
        </p:nvGraphicFramePr>
        <p:xfrm>
          <a:off x="463238" y="1886567"/>
          <a:ext cx="8177214" cy="321232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Nueva garantía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Confirmación diagnóstica: dentro de 24 horas desde la sospecha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la glosa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Gingivitis </a:t>
                      </a:r>
                      <a:r>
                        <a:rPr lang="es-CL" dirty="0" err="1" smtClean="0"/>
                        <a:t>Úlcero</a:t>
                      </a:r>
                      <a:r>
                        <a:rPr lang="es-CL" dirty="0" smtClean="0"/>
                        <a:t> Necrótica Aguda(GUNA) con Compromiso del Estado General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Gingivitis </a:t>
                      </a:r>
                      <a:r>
                        <a:rPr lang="es-CL" dirty="0" err="1" smtClean="0"/>
                        <a:t>úlcero</a:t>
                      </a:r>
                      <a:r>
                        <a:rPr lang="es-CL" dirty="0" smtClean="0"/>
                        <a:t> necrotizante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9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Fibrosis quística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98998"/>
              </p:ext>
            </p:extLst>
          </p:nvPr>
        </p:nvGraphicFramePr>
        <p:xfrm>
          <a:off x="463238" y="1739691"/>
          <a:ext cx="8177214" cy="269742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50539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 de la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 </a:t>
                      </a:r>
                      <a:r>
                        <a:rPr lang="es-CL" sz="2000" dirty="0" err="1" smtClean="0"/>
                        <a:t>Etapificación</a:t>
                      </a:r>
                      <a:r>
                        <a:rPr lang="es-CL" sz="2000" dirty="0" smtClean="0"/>
                        <a:t> pancreática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err="1" smtClean="0"/>
                        <a:t>Etapificación</a:t>
                      </a:r>
                      <a:r>
                        <a:rPr lang="es-CL" sz="2000" dirty="0" smtClean="0"/>
                        <a:t> pancreática y genética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5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Retinopatía del prematuro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817384"/>
              </p:ext>
            </p:extLst>
          </p:nvPr>
        </p:nvGraphicFramePr>
        <p:xfrm>
          <a:off x="224407" y="1615587"/>
          <a:ext cx="8596065" cy="408101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583397"/>
                <a:gridCol w="3096344"/>
                <a:gridCol w="2916324"/>
              </a:tblGrid>
              <a:tr h="48556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13949">
                <a:tc>
                  <a:txBody>
                    <a:bodyPr/>
                    <a:lstStyle/>
                    <a:p>
                      <a:pPr algn="ctr"/>
                      <a:endParaRPr lang="es-CL" dirty="0" smtClean="0"/>
                    </a:p>
                    <a:p>
                      <a:pPr algn="ctr"/>
                      <a:r>
                        <a:rPr lang="es-CL" dirty="0" smtClean="0"/>
                        <a:t>Modificación</a:t>
                      </a:r>
                      <a:r>
                        <a:rPr lang="es-CL" baseline="0" dirty="0" smtClean="0"/>
                        <a:t> garantía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Primer </a:t>
                      </a:r>
                      <a:r>
                        <a:rPr lang="es-CL" dirty="0" err="1" smtClean="0">
                          <a:solidFill>
                            <a:srgbClr val="FF0000"/>
                          </a:solidFill>
                        </a:rPr>
                        <a:t>Screening</a:t>
                      </a:r>
                      <a:r>
                        <a:rPr lang="es-CL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CL" dirty="0" smtClean="0"/>
                        <a:t>con fondo de ojo por oftalmólogo dentro de las 6 semanas desde el nacimiento.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Primer </a:t>
                      </a:r>
                      <a:r>
                        <a:rPr lang="es-CL" dirty="0" smtClean="0">
                          <a:solidFill>
                            <a:srgbClr val="FF0000"/>
                          </a:solidFill>
                        </a:rPr>
                        <a:t>examen </a:t>
                      </a:r>
                      <a:r>
                        <a:rPr lang="es-CL" dirty="0" smtClean="0"/>
                        <a:t> con fondo de ojo por oftalmólogo dentro de las 6 semanas desde el nacimiento.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45920"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Modificación de la glosa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Fotocoagulación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Retinopatía del prematuro: Fotocoagulación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328216"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 la glosa</a:t>
                      </a:r>
                    </a:p>
                    <a:p>
                      <a:pPr algn="l"/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Cirugía </a:t>
                      </a:r>
                      <a:r>
                        <a:rPr lang="es-CL" dirty="0" err="1" smtClean="0"/>
                        <a:t>vitreoretinal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Retinopatía del prematuro: Cirugía </a:t>
                      </a:r>
                      <a:r>
                        <a:rPr lang="es-CL" dirty="0" err="1" smtClean="0"/>
                        <a:t>vitreoretinal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90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3991" y="161764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Hipoacusia neurosensorial bilateral del prematuro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334282"/>
              </p:ext>
            </p:extLst>
          </p:nvPr>
        </p:nvGraphicFramePr>
        <p:xfrm>
          <a:off x="1329692" y="1615587"/>
          <a:ext cx="5942608" cy="431296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314316"/>
                <a:gridCol w="2628292"/>
              </a:tblGrid>
              <a:tr h="44424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67921"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Nueva garantía de acceso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Con Implante Coclear, tendrá acceso a cambio de procesador.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16124"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Nueva garantía</a:t>
                      </a:r>
                      <a:r>
                        <a:rPr lang="es-CL" baseline="0" dirty="0" smtClean="0"/>
                        <a:t>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Cambio de procesador: dentro de 90 días desde indicación médica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417369"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Nuevo grupo de prestaciones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CL" dirty="0" smtClean="0"/>
                    </a:p>
                    <a:p>
                      <a:pPr algn="l"/>
                      <a:r>
                        <a:rPr lang="es-CL" dirty="0" smtClean="0"/>
                        <a:t>Cambio de Procesador del Implante Coclear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28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Artritis idiopática juvenil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653517"/>
              </p:ext>
            </p:extLst>
          </p:nvPr>
        </p:nvGraphicFramePr>
        <p:xfrm>
          <a:off x="463238" y="1886567"/>
          <a:ext cx="8177214" cy="321232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</a:t>
                      </a:r>
                      <a:r>
                        <a:rPr lang="es-CL" baseline="0" dirty="0" smtClean="0"/>
                        <a:t>  garantía de acceso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dirty="0" smtClean="0"/>
                        <a:t>Con confirmación diagnóstica antes de los 17 años, tendrá acceso a tratamiento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dirty="0" smtClean="0"/>
                        <a:t>Con inicio de síntomas  antes de los 17 años, tendrá acceso a tratamiento. 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dirty="0" smtClean="0"/>
                        <a:t>Se incorpora a la canasta de tratamiento biológico el </a:t>
                      </a:r>
                      <a:r>
                        <a:rPr lang="es-CL" sz="1800" dirty="0" err="1" smtClean="0"/>
                        <a:t>tocilizumab</a:t>
                      </a:r>
                      <a:endParaRPr lang="es-CL" sz="1800" dirty="0" smtClean="0"/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5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 oral integral de la embarazada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600648"/>
              </p:ext>
            </p:extLst>
          </p:nvPr>
        </p:nvGraphicFramePr>
        <p:xfrm>
          <a:off x="463238" y="1886567"/>
          <a:ext cx="8177214" cy="347296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garantía de oportunidad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Fin de tratamiento, alta integral hasta 9 meses desde ocurrido el parto o interrupción del embarazo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Fin de tratamiento, alta integral hasta 15 meses desde la primera atención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20240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 de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Salud Oral Integral de la Embarazada Nivel Primario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Salud Oral Integral de la Embarazada: Atención General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7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4006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Esclerosis múltiple remitente recurrente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348191"/>
              </p:ext>
            </p:extLst>
          </p:nvPr>
        </p:nvGraphicFramePr>
        <p:xfrm>
          <a:off x="251520" y="1455170"/>
          <a:ext cx="8596065" cy="461889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403377"/>
                <a:gridCol w="2772308"/>
                <a:gridCol w="3420380"/>
              </a:tblGrid>
              <a:tr h="44424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67921">
                <a:tc rowSpan="2"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Desagregación intervención sanitaria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Tratamiento Farmacológico Esclerosis Múltiple Remitente Recurrente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2000" dirty="0" smtClean="0"/>
                        <a:t>Tratamiento No Farmacológico Esclerosis Múltiple Remitente Recurrente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16124">
                <a:tc vMerge="1">
                  <a:txBody>
                    <a:bodyPr/>
                    <a:lstStyle/>
                    <a:p>
                      <a:pPr algn="l"/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2000" dirty="0" smtClean="0"/>
                        <a:t>Tratamiento Farmacológico de primera línea Esclerosis Múltiple Remitente Recurrente (</a:t>
                      </a:r>
                      <a:r>
                        <a:rPr lang="es-CL" sz="2000" dirty="0" err="1" smtClean="0"/>
                        <a:t>Interferon</a:t>
                      </a:r>
                      <a:r>
                        <a:rPr lang="es-CL" sz="2000" dirty="0" smtClean="0"/>
                        <a:t> / </a:t>
                      </a:r>
                      <a:r>
                        <a:rPr lang="es-CL" sz="2000" dirty="0" err="1" smtClean="0"/>
                        <a:t>Glatiramer</a:t>
                      </a:r>
                      <a:r>
                        <a:rPr lang="es-CL" sz="2000" dirty="0" smtClean="0"/>
                        <a:t> acetato)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417369">
                <a:tc>
                  <a:txBody>
                    <a:bodyPr/>
                    <a:lstStyle/>
                    <a:p>
                      <a:pPr algn="l"/>
                      <a:endParaRPr lang="es-CL" sz="2000" dirty="0" smtClean="0"/>
                    </a:p>
                    <a:p>
                      <a:pPr algn="l"/>
                      <a:r>
                        <a:rPr lang="es-CL" sz="2000" dirty="0" smtClean="0"/>
                        <a:t>Modificación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2000" dirty="0" smtClean="0"/>
                        <a:t>Tratamiento Kinésico Esclerosis Múltiple Remitente Recurrente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2000" dirty="0" smtClean="0"/>
                        <a:t>Tratamiento de rehabilitación  esclerosis múltiple remitente recurrente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1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colorectal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724569"/>
              </p:ext>
            </p:extLst>
          </p:nvPr>
        </p:nvGraphicFramePr>
        <p:xfrm>
          <a:off x="863588" y="1393300"/>
          <a:ext cx="7313118" cy="433995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49036"/>
                <a:gridCol w="3464082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r>
                        <a:rPr lang="es-CL" dirty="0" smtClean="0"/>
                        <a:t>Nueva garantía de acceso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Todo beneficiario de 15 años y más:  Con sospecha, tendrá acceso a confirmación diagnóstica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r>
                        <a:rPr lang="es-CL" dirty="0" smtClean="0"/>
                        <a:t>Nueva garantía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Confirmación: dentro de 45 días desde la sospecha diagnóstica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r>
                        <a:rPr lang="es-CL" dirty="0" smtClean="0"/>
                        <a:t>Nuevo grupo de prestaciones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Quimioterapia - Radioterapia concomitante Cáncer Rectal 1ª Y 5ª semana (Quimioterapia)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r>
                        <a:rPr lang="es-CL" dirty="0" smtClean="0"/>
                        <a:t>Nuevo grupo de prestaciones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Quimioterapia - Radioterapia concomitante Cáncer Rectal 1ª Y 5ª semana (Radioterapia)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Ámbitos de los cambios</a:t>
            </a:r>
            <a:endParaRPr lang="es-C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800" dirty="0" smtClean="0">
                <a:latin typeface="+mn-lt"/>
              </a:rPr>
              <a:t>Definición</a:t>
            </a:r>
          </a:p>
          <a:p>
            <a:r>
              <a:rPr lang="es-CL" sz="2800" dirty="0" smtClean="0">
                <a:latin typeface="+mn-lt"/>
              </a:rPr>
              <a:t>Patologías incorporadas</a:t>
            </a:r>
          </a:p>
          <a:p>
            <a:r>
              <a:rPr lang="es-CL" sz="2800" dirty="0" smtClean="0">
                <a:latin typeface="+mn-lt"/>
              </a:rPr>
              <a:t>Garantía de acceso</a:t>
            </a:r>
          </a:p>
          <a:p>
            <a:r>
              <a:rPr lang="es-CL" sz="2800" dirty="0" smtClean="0">
                <a:latin typeface="+mn-lt"/>
              </a:rPr>
              <a:t>Garantía de oportunidad</a:t>
            </a:r>
          </a:p>
          <a:p>
            <a:r>
              <a:rPr lang="es-CL" sz="2800" dirty="0" smtClean="0">
                <a:latin typeface="+mn-lt"/>
              </a:rPr>
              <a:t>Garantía protección financiera</a:t>
            </a:r>
          </a:p>
          <a:p>
            <a:r>
              <a:rPr lang="es-CL" sz="2800" dirty="0" smtClean="0">
                <a:latin typeface="+mn-lt"/>
              </a:rPr>
              <a:t>Listado específico de prestaciones</a:t>
            </a:r>
          </a:p>
          <a:p>
            <a:endParaRPr lang="es-CL" sz="2800" dirty="0">
              <a:latin typeface="+mn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4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colorectal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250087"/>
              </p:ext>
            </p:extLst>
          </p:nvPr>
        </p:nvGraphicFramePr>
        <p:xfrm>
          <a:off x="463238" y="1477964"/>
          <a:ext cx="8177214" cy="433995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de prestaciones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Confirmación de Cáncer de Colon o </a:t>
                      </a:r>
                      <a:r>
                        <a:rPr lang="es-CL" dirty="0" err="1" smtClean="0"/>
                        <a:t>Colorectal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Nuevo grupo de prestaciones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err="1" smtClean="0"/>
                        <a:t>Estadificación</a:t>
                      </a:r>
                      <a:r>
                        <a:rPr lang="es-CL" dirty="0" smtClean="0"/>
                        <a:t> Cáncer </a:t>
                      </a:r>
                      <a:r>
                        <a:rPr lang="es-CL" dirty="0" err="1" smtClean="0"/>
                        <a:t>Colorectal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</a:t>
                      </a:r>
                      <a:r>
                        <a:rPr lang="es-CL" baseline="0" dirty="0" smtClean="0"/>
                        <a:t> de glosa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Cirugía cáncer </a:t>
                      </a:r>
                      <a:r>
                        <a:rPr lang="es-CL" dirty="0" err="1" smtClean="0"/>
                        <a:t>colorectal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Cirugía Cáncer </a:t>
                      </a:r>
                      <a:r>
                        <a:rPr lang="es-CL" b="1" dirty="0" smtClean="0">
                          <a:solidFill>
                            <a:srgbClr val="FF0000"/>
                          </a:solidFill>
                        </a:rPr>
                        <a:t>Colon</a:t>
                      </a:r>
                      <a:r>
                        <a:rPr lang="es-CL" dirty="0" smtClean="0"/>
                        <a:t> o </a:t>
                      </a:r>
                      <a:r>
                        <a:rPr lang="es-CL" dirty="0" err="1" smtClean="0"/>
                        <a:t>Colorectal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Modificación de glosa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Exámenes e Imágenes asociados a Quimioterapia Cáncer </a:t>
                      </a:r>
                      <a:r>
                        <a:rPr lang="es-CL" dirty="0" err="1" smtClean="0"/>
                        <a:t>Colorectal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Exámenes e imágenes durante Quimioterapia 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9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colorectal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129382"/>
              </p:ext>
            </p:extLst>
          </p:nvPr>
        </p:nvGraphicFramePr>
        <p:xfrm>
          <a:off x="463238" y="1363664"/>
          <a:ext cx="8177214" cy="494704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Seguimiento cáncer </a:t>
                      </a:r>
                      <a:r>
                        <a:rPr lang="es-CL" sz="2000" dirty="0" err="1" smtClean="0"/>
                        <a:t>colorectal</a:t>
                      </a:r>
                      <a:r>
                        <a:rPr lang="es-CL" sz="2000" dirty="0" smtClean="0"/>
                        <a:t> años 1 y 2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Seguimiento cáncer de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Colon</a:t>
                      </a:r>
                      <a:r>
                        <a:rPr lang="es-CL" sz="2000" dirty="0" smtClean="0"/>
                        <a:t> o </a:t>
                      </a:r>
                      <a:r>
                        <a:rPr lang="es-CL" sz="2000" dirty="0" err="1" smtClean="0"/>
                        <a:t>Colorectal</a:t>
                      </a:r>
                      <a:r>
                        <a:rPr lang="es-CL" sz="2000" dirty="0" smtClean="0"/>
                        <a:t> años 1 y 2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Seguimiento cáncer </a:t>
                      </a:r>
                      <a:r>
                        <a:rPr lang="es-CL" sz="2000" dirty="0" err="1" smtClean="0"/>
                        <a:t>colorectal</a:t>
                      </a:r>
                      <a:r>
                        <a:rPr lang="es-CL" sz="2000" dirty="0" smtClean="0"/>
                        <a:t> años 3, 4 y 5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Seguimiento cáncer de </a:t>
                      </a:r>
                      <a:r>
                        <a:rPr lang="es-CL" sz="2000" b="1" dirty="0" smtClean="0">
                          <a:solidFill>
                            <a:srgbClr val="FF0000"/>
                          </a:solidFill>
                        </a:rPr>
                        <a:t>Colon</a:t>
                      </a:r>
                      <a:r>
                        <a:rPr lang="es-CL" sz="2000" dirty="0" smtClean="0"/>
                        <a:t> o </a:t>
                      </a:r>
                      <a:r>
                        <a:rPr lang="es-CL" sz="2000" dirty="0" err="1" smtClean="0"/>
                        <a:t>Colorectal</a:t>
                      </a:r>
                      <a:r>
                        <a:rPr lang="es-CL" sz="2000" dirty="0" smtClean="0"/>
                        <a:t> años 3, 4 y 5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Quimioterapia adyuvante:</a:t>
                      </a:r>
                      <a:r>
                        <a:rPr lang="es-CL" sz="2000" baseline="0" dirty="0" smtClean="0"/>
                        <a:t> Alto riesgo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Quimioterapia Adyuvante: FOLFOX XELOX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Nuevo grupo de prestaciones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Quimioterapia Paliativa: Estadio IV, Cualquier T, Cualquier N Y M1; Colon  </a:t>
                      </a:r>
                      <a:r>
                        <a:rPr lang="es-CL" sz="2000" dirty="0" err="1" smtClean="0"/>
                        <a:t>Metastásico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4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</a:t>
            </a:r>
            <a:r>
              <a:rPr lang="es-C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colorectal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5959056"/>
              </p:ext>
            </p:extLst>
          </p:nvPr>
        </p:nvGraphicFramePr>
        <p:xfrm>
          <a:off x="463238" y="1477964"/>
          <a:ext cx="7673158" cy="456667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836579"/>
                <a:gridCol w="3836579"/>
              </a:tblGrid>
              <a:tr h="618888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Nuevo</a:t>
                      </a:r>
                      <a:r>
                        <a:rPr lang="es-CL" sz="2000" baseline="0" dirty="0" smtClean="0"/>
                        <a:t> grupo de prestaciones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Quimioterapia Paliativa Esquema IFL    FOLFIRI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Nuevo</a:t>
                      </a:r>
                      <a:r>
                        <a:rPr lang="es-CL" sz="2000" baseline="0" dirty="0" smtClean="0"/>
                        <a:t> grupo de prestaciones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Radioterapia Externa </a:t>
                      </a:r>
                      <a:r>
                        <a:rPr lang="es-CL" sz="2000" dirty="0" err="1" smtClean="0"/>
                        <a:t>adyuvancia</a:t>
                      </a:r>
                      <a:r>
                        <a:rPr lang="es-CL" sz="2000" dirty="0" smtClean="0"/>
                        <a:t> 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Nuevo</a:t>
                      </a:r>
                      <a:r>
                        <a:rPr lang="es-CL" sz="2000" baseline="0" dirty="0" smtClean="0"/>
                        <a:t> grupo de prestaciones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Quimioterapia Adyuvante </a:t>
                      </a:r>
                      <a:r>
                        <a:rPr lang="es-CL" sz="2000" dirty="0" err="1" smtClean="0"/>
                        <a:t>Cancer</a:t>
                      </a:r>
                      <a:r>
                        <a:rPr lang="es-CL" sz="2000" dirty="0" smtClean="0"/>
                        <a:t> Rectal: Post Cirugía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3026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Nuevo</a:t>
                      </a:r>
                      <a:r>
                        <a:rPr lang="es-CL" sz="2000" baseline="0" dirty="0" smtClean="0"/>
                        <a:t> grupo de prestaciones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Quimioterapia adyuvante Cáncer Rectal </a:t>
                      </a:r>
                      <a:r>
                        <a:rPr lang="es-CL" sz="2000" dirty="0" err="1" smtClean="0"/>
                        <a:t>metastásico</a:t>
                      </a:r>
                      <a:r>
                        <a:rPr lang="es-CL" sz="2000" dirty="0" smtClean="0"/>
                        <a:t>: FOLFOX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0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69776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Cáncer vesical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921820"/>
              </p:ext>
            </p:extLst>
          </p:nvPr>
        </p:nvGraphicFramePr>
        <p:xfrm>
          <a:off x="463238" y="1700808"/>
          <a:ext cx="8177214" cy="394015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72677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35736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Exámenes e Imágenes asociado al Tratamiento con Quimioterapia Cáncer Vesical Superficial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Exámenes e Imágenes asociado al Tratamiento con Quimioterapia Cáncer Vesical Superficial </a:t>
                      </a:r>
                      <a:r>
                        <a:rPr lang="es-CL" sz="2000" dirty="0" err="1" smtClean="0"/>
                        <a:t>Tis</a:t>
                      </a:r>
                      <a:r>
                        <a:rPr lang="es-CL" sz="2000" dirty="0" smtClean="0"/>
                        <a:t> - Ta - T1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9793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Seguimiento Cáncer Vesical Superficial Primer Año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Seguimiento Cáncer Vesical Superficial año 1 </a:t>
                      </a:r>
                      <a:r>
                        <a:rPr lang="es-CL" sz="2000" dirty="0" err="1" smtClean="0"/>
                        <a:t>Tis</a:t>
                      </a:r>
                      <a:r>
                        <a:rPr lang="es-CL" sz="2000" dirty="0" smtClean="0"/>
                        <a:t> - Ta - T1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5780"/>
            <a:ext cx="8164513" cy="1143000"/>
          </a:xfrm>
        </p:spPr>
        <p:txBody>
          <a:bodyPr/>
          <a:lstStyle/>
          <a:p>
            <a:r>
              <a:rPr lang="es-CL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Osteosarcoma</a:t>
            </a:r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personas de 15 años y más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432017"/>
              </p:ext>
            </p:extLst>
          </p:nvPr>
        </p:nvGraphicFramePr>
        <p:xfrm>
          <a:off x="463238" y="1739691"/>
          <a:ext cx="8177214" cy="269742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546882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50539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Exámenes e Imágenes asociado al Tratamiento con Quimioterapia </a:t>
                      </a:r>
                      <a:r>
                        <a:rPr lang="es-CL" sz="2000" dirty="0" err="1" smtClean="0"/>
                        <a:t>Osteosarcoma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Exámenes e Imágenes asociado al Tratamiento con Quimioterapia con </a:t>
                      </a:r>
                      <a:r>
                        <a:rPr lang="es-CL" sz="2000" dirty="0" smtClean="0">
                          <a:solidFill>
                            <a:srgbClr val="FF0000"/>
                          </a:solidFill>
                        </a:rPr>
                        <a:t>intención curativa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Trastorno bipolar en personas de 15 años y más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527791"/>
              </p:ext>
            </p:extLst>
          </p:nvPr>
        </p:nvGraphicFramePr>
        <p:xfrm>
          <a:off x="463238" y="1886567"/>
          <a:ext cx="8069202" cy="38604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487862"/>
                <a:gridCol w="4581340"/>
              </a:tblGrid>
              <a:tr h="72677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35736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Nuevo grupo de prestaciones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Hospitalización Trastorno Bipolar año 1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9793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Nuevo grupo de prestaciones</a:t>
                      </a:r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Hospitalización Trastorno Bipolar a partir año 2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1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Hipotiroidismo en mayores de 15 años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113003"/>
              </p:ext>
            </p:extLst>
          </p:nvPr>
        </p:nvGraphicFramePr>
        <p:xfrm>
          <a:off x="463238" y="1886567"/>
          <a:ext cx="8177214" cy="38604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72677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35736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Hipotiroidismo 1° Año en El Nivel Primario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Hipotiroidismo 1° Año Nivel Primario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9793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la glosa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Hipotiroidismo a Partir del 2° Año en El Nivel Primario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Tratamiento Hipotiroidismo a Partir del 2° Año en Nivel Primario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4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80628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 hipoacusia moderada &lt; 4 años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211385"/>
              </p:ext>
            </p:extLst>
          </p:nvPr>
        </p:nvGraphicFramePr>
        <p:xfrm>
          <a:off x="152400" y="874564"/>
          <a:ext cx="8776084" cy="587345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309191"/>
                <a:gridCol w="2963462"/>
                <a:gridCol w="3503431"/>
              </a:tblGrid>
              <a:tr h="451167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631633">
                <a:tc>
                  <a:txBody>
                    <a:bodyPr/>
                    <a:lstStyle/>
                    <a:p>
                      <a:r>
                        <a:rPr lang="es-CL" dirty="0" smtClean="0"/>
                        <a:t>Nueva garantía de acceso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Con Implante Coclear, tendrá acceso a cambio de procesador.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902333">
                <a:tc>
                  <a:txBody>
                    <a:bodyPr/>
                    <a:lstStyle/>
                    <a:p>
                      <a:r>
                        <a:rPr lang="es-CL" dirty="0" smtClean="0"/>
                        <a:t>Nueva garantía de oportunidad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Cambio procesador en implante coclear, dentro de 90 días desde indicación medica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631633">
                <a:tc>
                  <a:txBody>
                    <a:bodyPr/>
                    <a:lstStyle/>
                    <a:p>
                      <a:r>
                        <a:rPr lang="es-CL" dirty="0" smtClean="0"/>
                        <a:t>Modificación de glosa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Implementación audífono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Implementación bilateral audífono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826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Seguimiento Primer Año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Rehabilitación (audífono e implante coclear) primer año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826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Seguimiento Segundo Año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Rehabilitación (audífono e implante coclear)  segundo año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88224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Modificación de glosa</a:t>
                      </a:r>
                    </a:p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Seguimiento tercer año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Rehabilitación (audífono e implante coclear)  tercer año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782634">
                <a:tc>
                  <a:txBody>
                    <a:bodyPr/>
                    <a:lstStyle/>
                    <a:p>
                      <a:r>
                        <a:rPr lang="es-CL" dirty="0" smtClean="0"/>
                        <a:t>Nuevo grupo </a:t>
                      </a:r>
                      <a:r>
                        <a:rPr lang="es-CL" baseline="0" dirty="0" smtClean="0"/>
                        <a:t> de prestaciones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Cambio de Procesador del Implante Coclear</a:t>
                      </a:r>
                      <a:endParaRPr lang="es-CL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9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233772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Lupus eritematoso sistémico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020645"/>
              </p:ext>
            </p:extLst>
          </p:nvPr>
        </p:nvGraphicFramePr>
        <p:xfrm>
          <a:off x="463238" y="1886567"/>
          <a:ext cx="8177214" cy="395765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25738"/>
                <a:gridCol w="2725738"/>
                <a:gridCol w="2725738"/>
              </a:tblGrid>
              <a:tr h="72677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Cambio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2013</a:t>
                      </a:r>
                      <a:endParaRPr lang="es-C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Decreto 2016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35736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glosa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Rescate Farmacológico  Lupus Grave Hospitalizado Refractario a Tratamiento 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Lupus Grave Hospitalizado Refractario a Tratamiento: Rescate Farmacológico 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597937">
                <a:tc>
                  <a:txBody>
                    <a:bodyPr/>
                    <a:lstStyle/>
                    <a:p>
                      <a:endParaRPr lang="es-CL" sz="2000" dirty="0" smtClean="0"/>
                    </a:p>
                    <a:p>
                      <a:endParaRPr lang="es-CL" sz="20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smtClean="0"/>
                        <a:t>Modificación</a:t>
                      </a:r>
                      <a:r>
                        <a:rPr lang="es-CL" sz="2000" baseline="0" dirty="0" smtClean="0"/>
                        <a:t> de glosa</a:t>
                      </a:r>
                      <a:endParaRPr lang="es-CL" sz="2000" dirty="0" smtClean="0"/>
                    </a:p>
                    <a:p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Rescate por </a:t>
                      </a:r>
                      <a:r>
                        <a:rPr lang="es-CL" sz="2000" dirty="0" err="1" smtClean="0"/>
                        <a:t>plasmaféresis</a:t>
                      </a:r>
                      <a:r>
                        <a:rPr lang="es-CL" sz="2000" dirty="0" smtClean="0"/>
                        <a:t> Lupus Grave Hospitalizado Refractario a Tratamiento 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Lupus Grave Hospitalizado Refractario a Tratamiento: Rescate por </a:t>
                      </a:r>
                      <a:r>
                        <a:rPr lang="es-CL" sz="2000" dirty="0" err="1" smtClean="0"/>
                        <a:t>Plasmaféresis</a:t>
                      </a:r>
                      <a:endParaRPr lang="es-CL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0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Pendientes inmediatos…………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 smtClean="0"/>
          </a:p>
          <a:p>
            <a:r>
              <a:rPr lang="es-CL" dirty="0" smtClean="0"/>
              <a:t>Envío de Guías Rápidas</a:t>
            </a:r>
          </a:p>
          <a:p>
            <a:endParaRPr lang="es-CL" dirty="0" smtClean="0"/>
          </a:p>
          <a:p>
            <a:r>
              <a:rPr lang="es-CL" dirty="0" smtClean="0"/>
              <a:t>Norma Técnica médica administrativa</a:t>
            </a:r>
          </a:p>
          <a:p>
            <a:endParaRPr lang="es-CL" dirty="0"/>
          </a:p>
          <a:p>
            <a:r>
              <a:rPr lang="es-CL" dirty="0" smtClean="0"/>
              <a:t>Actualización de las redes de atención GES</a:t>
            </a: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74908721"/>
              </p:ext>
            </p:extLst>
          </p:nvPr>
        </p:nvGraphicFramePr>
        <p:xfrm>
          <a:off x="1007604" y="15927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610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183317" y="5729728"/>
            <a:ext cx="2133600" cy="145256"/>
          </a:xfrm>
        </p:spPr>
        <p:txBody>
          <a:bodyPr/>
          <a:lstStyle/>
          <a:p>
            <a:pPr>
              <a:defRPr/>
            </a:pPr>
            <a:fld id="{2C8A7F64-319F-4503-B7EC-4BBBC9375127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7" name="1 Título"/>
          <p:cNvSpPr txBox="1">
            <a:spLocks/>
          </p:cNvSpPr>
          <p:nvPr/>
        </p:nvSpPr>
        <p:spPr bwMode="auto">
          <a:xfrm>
            <a:off x="188407" y="332656"/>
            <a:ext cx="8164513" cy="532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sz="2100" b="1" dirty="0"/>
              <a:t>INCORPORACIÓN DE ATENCIONES POR TELEMEDICINA</a:t>
            </a: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259453155"/>
              </p:ext>
            </p:extLst>
          </p:nvPr>
        </p:nvGraphicFramePr>
        <p:xfrm>
          <a:off x="296142" y="1340768"/>
          <a:ext cx="827230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38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183317" y="5729728"/>
            <a:ext cx="2133600" cy="145256"/>
          </a:xfrm>
        </p:spPr>
        <p:txBody>
          <a:bodyPr/>
          <a:lstStyle/>
          <a:p>
            <a:pPr>
              <a:defRPr/>
            </a:pPr>
            <a:fld id="{2C8A7F64-319F-4503-B7EC-4BBBC9375127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1 Título"/>
          <p:cNvSpPr txBox="1">
            <a:spLocks/>
          </p:cNvSpPr>
          <p:nvPr/>
        </p:nvSpPr>
        <p:spPr bwMode="auto">
          <a:xfrm>
            <a:off x="188407" y="418718"/>
            <a:ext cx="8164513" cy="532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sz="2100" b="1" dirty="0"/>
              <a:t>INCORPORACIÓN DE ATENCIONES POR TELEMEDICINA</a:t>
            </a: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283457671"/>
              </p:ext>
            </p:extLst>
          </p:nvPr>
        </p:nvGraphicFramePr>
        <p:xfrm>
          <a:off x="296142" y="1268760"/>
          <a:ext cx="8128286" cy="496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411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183317" y="5729728"/>
            <a:ext cx="2133600" cy="145256"/>
          </a:xfrm>
        </p:spPr>
        <p:txBody>
          <a:bodyPr/>
          <a:lstStyle/>
          <a:p>
            <a:pPr>
              <a:defRPr/>
            </a:pPr>
            <a:fld id="{2C8A7F64-319F-4503-B7EC-4BBBC9375127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1 Título"/>
          <p:cNvSpPr txBox="1">
            <a:spLocks/>
          </p:cNvSpPr>
          <p:nvPr/>
        </p:nvSpPr>
        <p:spPr bwMode="auto">
          <a:xfrm>
            <a:off x="152405" y="296652"/>
            <a:ext cx="8164513" cy="532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sz="2100" b="1" dirty="0"/>
              <a:t>INCORPORACIÓN DE GARANTÍAS DE OPORTUNIDAD Y/O MODIFICACIONES RESPECTO AL REGISTRO</a:t>
            </a: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206304631"/>
              </p:ext>
            </p:extLst>
          </p:nvPr>
        </p:nvGraphicFramePr>
        <p:xfrm>
          <a:off x="296142" y="1304764"/>
          <a:ext cx="8128286" cy="4788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386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3"/>
          <p:cNvSpPr>
            <a:spLocks noGrp="1"/>
          </p:cNvSpPr>
          <p:nvPr>
            <p:ph type="ctrTitle"/>
          </p:nvPr>
        </p:nvSpPr>
        <p:spPr>
          <a:xfrm>
            <a:off x="685800" y="2339975"/>
            <a:ext cx="6019800" cy="1470025"/>
          </a:xfrm>
        </p:spPr>
        <p:txBody>
          <a:bodyPr/>
          <a:lstStyle/>
          <a:p>
            <a:pPr eaLnBrk="1" hangingPunct="1"/>
            <a:r>
              <a:rPr lang="en-US" sz="9200" smtClean="0">
                <a:solidFill>
                  <a:schemeClr val="bg1"/>
                </a:solidFill>
                <a:latin typeface="Verdana" pitchFamily="34" charset="0"/>
                <a:cs typeface="Verdana" pitchFamily="34" charset="0"/>
              </a:rPr>
              <a:t>Gracias.</a:t>
            </a:r>
          </a:p>
        </p:txBody>
      </p:sp>
    </p:spTree>
    <p:extLst>
      <p:ext uri="{BB962C8B-B14F-4D97-AF65-F5344CB8AC3E}">
        <p14:creationId xmlns:p14="http://schemas.microsoft.com/office/powerpoint/2010/main" val="292000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21798051"/>
              </p:ext>
            </p:extLst>
          </p:nvPr>
        </p:nvGraphicFramePr>
        <p:xfrm>
          <a:off x="1007604" y="1160748"/>
          <a:ext cx="6096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Estrella de 5 puntas 7"/>
          <p:cNvSpPr/>
          <p:nvPr/>
        </p:nvSpPr>
        <p:spPr>
          <a:xfrm>
            <a:off x="3318480" y="1511424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strella de 5 puntas 8"/>
          <p:cNvSpPr/>
          <p:nvPr/>
        </p:nvSpPr>
        <p:spPr>
          <a:xfrm>
            <a:off x="3311860" y="3068960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strella de 5 puntas 9"/>
          <p:cNvSpPr/>
          <p:nvPr/>
        </p:nvSpPr>
        <p:spPr>
          <a:xfrm>
            <a:off x="3311860" y="3573016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468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955344817"/>
              </p:ext>
            </p:extLst>
          </p:nvPr>
        </p:nvGraphicFramePr>
        <p:xfrm>
          <a:off x="1007604" y="1160748"/>
          <a:ext cx="6096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strella de 5 puntas 6"/>
          <p:cNvSpPr/>
          <p:nvPr/>
        </p:nvSpPr>
        <p:spPr>
          <a:xfrm>
            <a:off x="3311860" y="3320988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strella de 5 puntas 7"/>
          <p:cNvSpPr/>
          <p:nvPr/>
        </p:nvSpPr>
        <p:spPr>
          <a:xfrm>
            <a:off x="3311860" y="5409220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strella de 5 puntas 8"/>
          <p:cNvSpPr/>
          <p:nvPr/>
        </p:nvSpPr>
        <p:spPr>
          <a:xfrm>
            <a:off x="3311860" y="4941168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390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78695311"/>
              </p:ext>
            </p:extLst>
          </p:nvPr>
        </p:nvGraphicFramePr>
        <p:xfrm>
          <a:off x="1079612" y="908720"/>
          <a:ext cx="6096000" cy="5580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Estrella de 5 puntas 6"/>
          <p:cNvSpPr/>
          <p:nvPr/>
        </p:nvSpPr>
        <p:spPr>
          <a:xfrm>
            <a:off x="3347864" y="1736812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strella de 5 puntas 7"/>
          <p:cNvSpPr/>
          <p:nvPr/>
        </p:nvSpPr>
        <p:spPr>
          <a:xfrm>
            <a:off x="3347864" y="1988840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strella de 5 puntas 8"/>
          <p:cNvSpPr/>
          <p:nvPr/>
        </p:nvSpPr>
        <p:spPr>
          <a:xfrm>
            <a:off x="3347864" y="3113602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strella de 5 puntas 9"/>
          <p:cNvSpPr/>
          <p:nvPr/>
        </p:nvSpPr>
        <p:spPr>
          <a:xfrm>
            <a:off x="3347864" y="3748354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strella de 5 puntas 10"/>
          <p:cNvSpPr/>
          <p:nvPr/>
        </p:nvSpPr>
        <p:spPr>
          <a:xfrm>
            <a:off x="3347864" y="5337212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Estrella de 5 puntas 11"/>
          <p:cNvSpPr/>
          <p:nvPr/>
        </p:nvSpPr>
        <p:spPr>
          <a:xfrm>
            <a:off x="3324567" y="5733256"/>
            <a:ext cx="324036" cy="288032"/>
          </a:xfrm>
          <a:prstGeom prst="star5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955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790441543"/>
              </p:ext>
            </p:extLst>
          </p:nvPr>
        </p:nvGraphicFramePr>
        <p:xfrm>
          <a:off x="1079612" y="764705"/>
          <a:ext cx="6096000" cy="5956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1143000"/>
          </a:xfrm>
        </p:spPr>
        <p:txBody>
          <a:bodyPr/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cambios al decreto…….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2862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10233</TotalTime>
  <Words>3179</Words>
  <Application>Microsoft Office PowerPoint</Application>
  <PresentationFormat>Presentación en pantalla (4:3)</PresentationFormat>
  <Paragraphs>767</Paragraphs>
  <Slides>53</Slides>
  <Notes>3</Notes>
  <HiddenSlides>1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53</vt:i4>
      </vt:variant>
    </vt:vector>
  </HeadingPairs>
  <TitlesOfParts>
    <vt:vector size="63" baseType="lpstr">
      <vt:lpstr>Arial</vt:lpstr>
      <vt:lpstr>Calibri</vt:lpstr>
      <vt:lpstr>Verdana</vt:lpstr>
      <vt:lpstr>Verdana Bold</vt:lpstr>
      <vt:lpstr>Wingdings</vt:lpstr>
      <vt:lpstr>ヒラギノ角ゴ Pro W3</vt:lpstr>
      <vt:lpstr>Office Theme</vt:lpstr>
      <vt:lpstr>1_Office Theme</vt:lpstr>
      <vt:lpstr>2_Office Theme</vt:lpstr>
      <vt:lpstr>3_Office Theme</vt:lpstr>
      <vt:lpstr>Presentación de PowerPoint</vt:lpstr>
      <vt:lpstr>Programa video conferencia</vt:lpstr>
      <vt:lpstr>Tipos de cambios</vt:lpstr>
      <vt:lpstr>Ámbitos de los cambios</vt:lpstr>
      <vt:lpstr>Principales cambios al decreto…….</vt:lpstr>
      <vt:lpstr>Principales cambios al decreto…….</vt:lpstr>
      <vt:lpstr>Principales cambios al decreto…….</vt:lpstr>
      <vt:lpstr>Principales cambios al decreto…….</vt:lpstr>
      <vt:lpstr>Principales cambios al decreto…….</vt:lpstr>
      <vt:lpstr>Principales cambios al decreto…….</vt:lpstr>
      <vt:lpstr>Principales cambios al decreto…….</vt:lpstr>
      <vt:lpstr>Enfermedad renal crónica etapa 4 y 5</vt:lpstr>
      <vt:lpstr>Cardiopatías congénitas operables</vt:lpstr>
      <vt:lpstr>Cáncer cervicouterino</vt:lpstr>
      <vt:lpstr>Alivio del dolor y cuidados paliativos por cáncer avanzado</vt:lpstr>
      <vt:lpstr>Cáncer de mama</vt:lpstr>
      <vt:lpstr>Tratamiento quirúrgico de cataratas</vt:lpstr>
      <vt:lpstr>Cáncer en personas menores de 15 años</vt:lpstr>
      <vt:lpstr>Cáncer de testículo en personas de 15 años y más</vt:lpstr>
      <vt:lpstr>Linfomas en personas de 15 años y más</vt:lpstr>
      <vt:lpstr>Síndrome de inmunodeficiencia adquirida VIH/SIDA</vt:lpstr>
      <vt:lpstr>Colecistectomía preventiva del cáncer de vesícula en personas de 35 a 49 años</vt:lpstr>
      <vt:lpstr>Cáncer gástrico</vt:lpstr>
      <vt:lpstr>Cáncer gástrico</vt:lpstr>
      <vt:lpstr>Cáncer de próstata en personas de 15 años   más</vt:lpstr>
      <vt:lpstr>Enfermedad pulmonar obstructiva crónica de tratamiento ambulatorio</vt:lpstr>
      <vt:lpstr>Asma bronquial moderada y grave en menores de 15 años</vt:lpstr>
      <vt:lpstr>Tratamiento médico en personas de 55 años y más con artrosis de cadera y/o rodilla, leve o moderada</vt:lpstr>
      <vt:lpstr>Tumores primarios del sistema nervioso central en personas de 15 años o más</vt:lpstr>
      <vt:lpstr>Tratamiento quirúrgico hernia núcleo pulposo lumbar</vt:lpstr>
      <vt:lpstr>Leucemia en personas de 15 años y más</vt:lpstr>
      <vt:lpstr>Urgencias odontológicas ambulatorias</vt:lpstr>
      <vt:lpstr>Fibrosis quística</vt:lpstr>
      <vt:lpstr>Retinopatía del prematuro</vt:lpstr>
      <vt:lpstr>Hipoacusia neurosensorial bilateral del prematuro</vt:lpstr>
      <vt:lpstr>Artritis idiopática juvenil</vt:lpstr>
      <vt:lpstr>Salud oral integral de la embarazada</vt:lpstr>
      <vt:lpstr>Esclerosis múltiple remitente recurrente</vt:lpstr>
      <vt:lpstr>Cáncer colorectal en personas de 15 años y más</vt:lpstr>
      <vt:lpstr>Cáncer colorectal en personas de 15 años y más</vt:lpstr>
      <vt:lpstr>Cáncer colorectal en personas de 15 años y más</vt:lpstr>
      <vt:lpstr>Cáncer colorectal en personas de 15 años y más</vt:lpstr>
      <vt:lpstr>Cáncer vesical en personas de 15 años y más</vt:lpstr>
      <vt:lpstr>Osteosarcoma en personas de 15 años y más</vt:lpstr>
      <vt:lpstr>Trastorno bipolar en personas de 15 años y más</vt:lpstr>
      <vt:lpstr>Hipotiroidismo en mayores de 15 años</vt:lpstr>
      <vt:lpstr>Tratamiento hipoacusia moderada &lt; 4 años</vt:lpstr>
      <vt:lpstr>Lupus eritematoso sistémico</vt:lpstr>
      <vt:lpstr>Pendientes inmediatos…………</vt:lpstr>
      <vt:lpstr>Presentación de PowerPoint</vt:lpstr>
      <vt:lpstr>Presentación de PowerPoint</vt:lpstr>
      <vt:lpstr>Presentación de PowerPoint</vt:lpstr>
      <vt:lpstr>Gracias.</vt:lpstr>
    </vt:vector>
  </TitlesOfParts>
  <Company>Gabriel Badagnani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Executive Director</dc:creator>
  <cp:lastModifiedBy>UPG</cp:lastModifiedBy>
  <cp:revision>683</cp:revision>
  <cp:lastPrinted>2016-06-24T14:22:07Z</cp:lastPrinted>
  <dcterms:created xsi:type="dcterms:W3CDTF">2010-12-28T17:53:50Z</dcterms:created>
  <dcterms:modified xsi:type="dcterms:W3CDTF">2016-08-10T11:26:10Z</dcterms:modified>
</cp:coreProperties>
</file>