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00202"/>
    <a:srgbClr val="0D1729"/>
    <a:srgbClr val="FF505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92954"/>
  </p:normalViewPr>
  <p:slideViewPr>
    <p:cSldViewPr snapToGrid="0">
      <p:cViewPr varScale="1">
        <p:scale>
          <a:sx n="45" d="100"/>
          <a:sy n="45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B4B35-7612-4847-A727-B07D8F5962F8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F95F1-9C6B-48D1-9D45-FF8CEE109E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13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822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88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619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988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71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93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927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25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4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901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376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0861-1FB3-4DE5-A351-77A992AA3781}" type="datetimeFigureOut">
              <a:rPr lang="es-CL" smtClean="0"/>
              <a:t>23-11-2017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8028-CE71-447E-B7C3-5541490555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885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40513" y="1384004"/>
            <a:ext cx="7695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Actualizaciones MINSAL 2017</a:t>
            </a:r>
            <a:endParaRPr lang="es-E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632376" y="5236029"/>
            <a:ext cx="35022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A.P. Cecilia Cea Samz</a:t>
            </a:r>
          </a:p>
          <a:p>
            <a:r>
              <a:rPr lang="es-CL" sz="2400" dirty="0" smtClean="0">
                <a:solidFill>
                  <a:schemeClr val="bg1"/>
                </a:solidFill>
              </a:rPr>
              <a:t>Coordinadora GES</a:t>
            </a:r>
          </a:p>
          <a:p>
            <a:r>
              <a:rPr lang="es-CL" sz="2400" dirty="0" smtClean="0">
                <a:solidFill>
                  <a:schemeClr val="bg1"/>
                </a:solidFill>
              </a:rPr>
              <a:t>Hospital Dr. Gustavo Fricke</a:t>
            </a:r>
          </a:p>
          <a:p>
            <a:r>
              <a:rPr lang="es-CL" sz="2400" dirty="0" smtClean="0">
                <a:solidFill>
                  <a:schemeClr val="bg1"/>
                </a:solidFill>
              </a:rPr>
              <a:t>Diciembre 2017</a:t>
            </a:r>
            <a:endParaRPr lang="es-C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57" y="234043"/>
            <a:ext cx="9543774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92" y="0"/>
            <a:ext cx="9058275" cy="50196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97" y="4567238"/>
            <a:ext cx="5210174" cy="155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63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8857"/>
            <a:ext cx="8923564" cy="59544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92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03" y="143555"/>
            <a:ext cx="9239250" cy="58959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448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76" y="144235"/>
            <a:ext cx="9363075" cy="59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55" y="98651"/>
            <a:ext cx="9324975" cy="60293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12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128588"/>
            <a:ext cx="9625693" cy="60218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9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54" y="0"/>
            <a:ext cx="9138303" cy="600891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22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47" y="127907"/>
            <a:ext cx="9515475" cy="60769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60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33350"/>
            <a:ext cx="9344025" cy="592999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97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171" y="3668927"/>
            <a:ext cx="1905001" cy="1218757"/>
          </a:xfrm>
        </p:spPr>
        <p:txBody>
          <a:bodyPr>
            <a:normAutofit/>
          </a:bodyPr>
          <a:lstStyle/>
          <a:p>
            <a:r>
              <a:rPr lang="es-CL" sz="1600" b="1" dirty="0"/>
              <a:t>Ig. </a:t>
            </a:r>
            <a:r>
              <a:rPr lang="es-CL" sz="1600" b="1" dirty="0" smtClean="0"/>
              <a:t>Jonathan </a:t>
            </a:r>
            <a:r>
              <a:rPr lang="es-CL" sz="1600" b="1" dirty="0"/>
              <a:t>San Martin </a:t>
            </a:r>
            <a:endParaRPr lang="es-CL" sz="1600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71" y="1978726"/>
            <a:ext cx="8324850" cy="199072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90600" y="381490"/>
            <a:ext cx="10515600" cy="1033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Equipo GES DIGERA-MINSAL</a:t>
            </a:r>
            <a:endParaRPr lang="es-CL" sz="36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43857" y="3985919"/>
            <a:ext cx="1905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E.U Susana Fuentealba</a:t>
            </a:r>
            <a:endParaRPr lang="es-CL" sz="1600" b="1" dirty="0"/>
          </a:p>
        </p:txBody>
      </p:sp>
      <p:sp>
        <p:nvSpPr>
          <p:cNvPr id="11" name="Rectángulo 10"/>
          <p:cNvSpPr/>
          <p:nvPr/>
        </p:nvSpPr>
        <p:spPr>
          <a:xfrm>
            <a:off x="5449846" y="4002168"/>
            <a:ext cx="1982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 err="1">
                <a:solidFill>
                  <a:srgbClr val="000000"/>
                </a:solidFill>
                <a:latin typeface="Candara" panose="020E0502030303020204" pitchFamily="34" charset="0"/>
              </a:rPr>
              <a:t>Klgo</a:t>
            </a:r>
            <a:r>
              <a:rPr lang="es-CL" sz="1600" b="1" dirty="0">
                <a:solidFill>
                  <a:srgbClr val="000000"/>
                </a:solidFill>
                <a:latin typeface="Candara" panose="020E0502030303020204" pitchFamily="34" charset="0"/>
              </a:rPr>
              <a:t>. Ana Maria </a:t>
            </a:r>
            <a:r>
              <a:rPr lang="es-CL" sz="1600" b="1" dirty="0" err="1">
                <a:solidFill>
                  <a:srgbClr val="000000"/>
                </a:solidFill>
                <a:latin typeface="Candara" panose="020E0502030303020204" pitchFamily="34" charset="0"/>
              </a:rPr>
              <a:t>Merello</a:t>
            </a:r>
            <a:endParaRPr lang="es-CL" sz="1600" b="1" dirty="0"/>
          </a:p>
        </p:txBody>
      </p:sp>
      <p:sp>
        <p:nvSpPr>
          <p:cNvPr id="12" name="Rectángulo 11"/>
          <p:cNvSpPr/>
          <p:nvPr/>
        </p:nvSpPr>
        <p:spPr>
          <a:xfrm>
            <a:off x="7551777" y="4030990"/>
            <a:ext cx="2084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 smtClean="0"/>
              <a:t>E.U. </a:t>
            </a:r>
            <a:r>
              <a:rPr lang="es-CL" sz="1600" b="1" dirty="0" err="1" smtClean="0"/>
              <a:t>Sidia</a:t>
            </a:r>
            <a:r>
              <a:rPr lang="es-CL" sz="1600" b="1" dirty="0" smtClean="0"/>
              <a:t> Matus</a:t>
            </a:r>
            <a:endParaRPr lang="es-CL" sz="1600" b="1" dirty="0"/>
          </a:p>
        </p:txBody>
      </p:sp>
      <p:sp>
        <p:nvSpPr>
          <p:cNvPr id="13" name="Rectángulo 12"/>
          <p:cNvSpPr/>
          <p:nvPr/>
        </p:nvSpPr>
        <p:spPr>
          <a:xfrm>
            <a:off x="3748558" y="5073134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</a:rPr>
              <a:t>Dra. Maria Eugenia </a:t>
            </a:r>
            <a:r>
              <a:rPr lang="es-CL" b="1" dirty="0" err="1">
                <a:solidFill>
                  <a:srgbClr val="000000"/>
                </a:solidFill>
                <a:latin typeface="Arial" panose="020B0604020202020204" pitchFamily="34" charset="0"/>
              </a:rPr>
              <a:t>Wegner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9843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42875"/>
            <a:ext cx="9372600" cy="59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00013"/>
            <a:ext cx="9382125" cy="59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0742" y="2515090"/>
            <a:ext cx="10515600" cy="1033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Cierre de Caso</a:t>
            </a:r>
            <a:endParaRPr lang="es-CL" sz="4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10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19" y="93209"/>
            <a:ext cx="9591675" cy="592659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20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42875"/>
            <a:ext cx="9510032" cy="596401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82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1" y="152400"/>
            <a:ext cx="90908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1" y="108857"/>
            <a:ext cx="90011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80999" y="2264718"/>
            <a:ext cx="10515600" cy="1033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Gracias</a:t>
            </a:r>
            <a:endParaRPr lang="es-CL" sz="4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0742" y="2515090"/>
            <a:ext cx="10515600" cy="1033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Contexto GES</a:t>
            </a:r>
            <a:endParaRPr lang="es-CL" sz="4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229" y="111350"/>
            <a:ext cx="10515600" cy="1325563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accent1">
                    <a:lumMod val="50000"/>
                  </a:schemeClr>
                </a:solidFill>
              </a:rPr>
              <a:t>Garantías </a:t>
            </a: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Explicitas en Salud: incorporación progresiva</a:t>
            </a:r>
            <a:endParaRPr lang="es-C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41" y="1034142"/>
            <a:ext cx="9705975" cy="510540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13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28057" y="90260"/>
            <a:ext cx="10515600" cy="759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 smtClean="0">
                <a:solidFill>
                  <a:schemeClr val="accent1">
                    <a:lumMod val="50000"/>
                  </a:schemeClr>
                </a:solidFill>
              </a:rPr>
              <a:t>Consideraciones Generales</a:t>
            </a:r>
            <a:endParaRPr lang="es-C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44" y="849767"/>
            <a:ext cx="8734425" cy="524623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34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28057" y="90260"/>
            <a:ext cx="10515600" cy="759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 smtClean="0">
                <a:solidFill>
                  <a:schemeClr val="accent1">
                    <a:lumMod val="50000"/>
                  </a:schemeClr>
                </a:solidFill>
              </a:rPr>
              <a:t>Modelo de trabajo en GES</a:t>
            </a:r>
            <a:endParaRPr lang="es-C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51114"/>
            <a:ext cx="10286999" cy="512415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76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64" y="229280"/>
            <a:ext cx="8420100" cy="60293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46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66" y="127226"/>
            <a:ext cx="9404577" cy="59721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58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881256" y="6562839"/>
            <a:ext cx="3973286" cy="2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Fuente: Ministerio de Salud</a:t>
            </a:r>
            <a:endParaRPr lang="es-CL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00742" y="2515090"/>
            <a:ext cx="10515600" cy="1033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800" dirty="0" smtClean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Normativa de Excepciones</a:t>
            </a:r>
            <a:endParaRPr lang="es-CL" sz="4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170</Words>
  <Application>Microsoft Office PowerPoint</Application>
  <PresentationFormat>Personalizado</PresentationFormat>
  <Paragraphs>39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Ig. Jonathan San Martin </vt:lpstr>
      <vt:lpstr>Presentación de PowerPoint</vt:lpstr>
      <vt:lpstr>Garantías Explicitas en Salud: incorporación progresiva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110</cp:revision>
  <dcterms:created xsi:type="dcterms:W3CDTF">2015-07-15T19:55:20Z</dcterms:created>
  <dcterms:modified xsi:type="dcterms:W3CDTF">2017-11-23T14:29:34Z</dcterms:modified>
</cp:coreProperties>
</file>